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6" r:id="rId3"/>
    <p:sldId id="267" r:id="rId4"/>
    <p:sldId id="268" r:id="rId5"/>
    <p:sldId id="269" r:id="rId6"/>
    <p:sldId id="270" r:id="rId7"/>
    <p:sldId id="300" r:id="rId8"/>
    <p:sldId id="299" r:id="rId9"/>
    <p:sldId id="279" r:id="rId10"/>
    <p:sldId id="271" r:id="rId11"/>
    <p:sldId id="280" r:id="rId12"/>
    <p:sldId id="282" r:id="rId13"/>
    <p:sldId id="281" r:id="rId14"/>
    <p:sldId id="285" r:id="rId15"/>
    <p:sldId id="286" r:id="rId16"/>
    <p:sldId id="297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009900"/>
    <a:srgbClr val="FFFFFF"/>
    <a:srgbClr val="CCCCFF"/>
    <a:srgbClr val="FFCCFF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718" autoAdjust="0"/>
  </p:normalViewPr>
  <p:slideViewPr>
    <p:cSldViewPr>
      <p:cViewPr varScale="1">
        <p:scale>
          <a:sx n="80" d="100"/>
          <a:sy n="80" d="100"/>
        </p:scale>
        <p:origin x="1675" y="53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A13504-26E0-4D84-8435-D99528DE576A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A496CAE-C395-4BEA-B8F9-82C9F787A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BF6EDA-B2AB-44EE-8019-944485D21F2B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84B4FC5-7D73-4BD6-887D-D046756A42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15F2-E8DA-4094-96DA-33D1D3C26A37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E950-78BA-4DCB-B5AD-178AF8475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C5B2-CF43-421C-A548-3FCFF8CB56A3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2DF4-EFD9-4184-92D8-D837E6C58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2D32-1ECC-4A8B-9C7F-9F6E1DCD7114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6B4C-647B-41B0-90FB-B6E0F5663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B536-FAE8-4F36-9BFB-8413005861B9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7C63-8AAB-4BF6-B895-EAE15C76B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C86-79BE-4969-86C0-89D589F6F297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A3C7-A3D8-4CEE-A1D4-F23FA606A3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4C9C-3EC6-4C04-A5B6-306E390C8886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ED71-A871-4752-BFC5-53987DD0D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E153-1FC3-4261-8A53-64E3E241779D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E7D0-9A32-4B69-8578-127C5800E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6489-1ABF-4817-B051-764D29DF74E3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9CC6-55B6-4728-AC81-6FEA0BB71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98A6-677C-4D25-9810-62D9A236DA3C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B5A9-697A-4EA6-84D6-8005BBB85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E5CC-6361-47F5-955C-94B8C6D7544B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FA09-AAED-4A30-9984-71271A12C1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A7B-9252-4475-9BD9-9757147180BB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562-105F-48C5-9B54-DBC98C6485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2B8F6F57-4EAF-4549-81D1-092C2D61388F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2060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F1824096-EDF5-484B-8CC4-7F5B99D58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 advTm="10000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7"/>
          <p:cNvSpPr>
            <a:spLocks noChangeArrowheads="1"/>
          </p:cNvSpPr>
          <p:nvPr/>
        </p:nvSpPr>
        <p:spPr bwMode="auto">
          <a:xfrm>
            <a:off x="1785938" y="714375"/>
            <a:ext cx="507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857232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математического развития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Старшей  группы «Пчелки»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Новая папка\DSCN41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3394472" cy="344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Desktop\Новая папка\DSCN4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3394472" cy="349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d:\Desktop\Новая папка\DSCN4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400392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d:\Desktop\Новая папка\DSCN41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000372"/>
            <a:ext cx="4429156" cy="3571900"/>
          </a:xfrm>
          <a:prstGeom prst="rect">
            <a:avLst/>
          </a:prstGeom>
          <a:ln w="88900" cap="sq" cmpd="thickThin">
            <a:solidFill>
              <a:srgbClr val="99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ktop\Новая папка\DSCN42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3665886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d:\Desktop\Новая папка\DSCN4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4264930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Новая папка\DSCN41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894492" cy="3143272"/>
          </a:xfrm>
          <a:prstGeom prst="rect">
            <a:avLst/>
          </a:prstGeom>
          <a:ln>
            <a:solidFill>
              <a:srgbClr val="99CC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d:\Desktop\Новая папка\DSCN4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28604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CC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20" name="Picture 4" descr="d:\Desktop\Новая папка\DSCN42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500438"/>
            <a:ext cx="3879828" cy="2909871"/>
          </a:xfrm>
          <a:prstGeom prst="rect">
            <a:avLst/>
          </a:prstGeom>
          <a:ln w="228600" cap="sq" cmpd="thickThin">
            <a:solidFill>
              <a:srgbClr val="99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esktop\Новая папка\DSCN4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2617249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7" name="Picture 3" descr="d:\Desktop\Новая папка\DSCN42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71480"/>
            <a:ext cx="3500462" cy="311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d:\Desktop\Новая папка\DSCN42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786190"/>
            <a:ext cx="3714776" cy="2629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Новая папка\DSCN4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221232" cy="4294976"/>
          </a:xfrm>
          <a:prstGeom prst="ellipse">
            <a:avLst/>
          </a:prstGeom>
          <a:ln>
            <a:solidFill>
              <a:srgbClr val="99CCFF"/>
            </a:solidFill>
          </a:ln>
          <a:effectLst>
            <a:softEdge rad="112500"/>
          </a:effectLst>
        </p:spPr>
      </p:pic>
      <p:pic>
        <p:nvPicPr>
          <p:cNvPr id="12291" name="Picture 3" descr="d:\Desktop\Новая папка\DSCN4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85728"/>
            <a:ext cx="4038600" cy="3028950"/>
          </a:xfrm>
          <a:prstGeom prst="ellipse">
            <a:avLst/>
          </a:prstGeom>
          <a:ln w="63500" cap="rnd">
            <a:solidFill>
              <a:srgbClr val="99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3" name="Picture 5" descr="d:\Desktop\Новая папка\DSCN42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214686"/>
            <a:ext cx="2428892" cy="3278599"/>
          </a:xfrm>
          <a:prstGeom prst="roundRect">
            <a:avLst>
              <a:gd name="adj" fmla="val 16667"/>
            </a:avLst>
          </a:prstGeom>
          <a:ln>
            <a:solidFill>
              <a:srgbClr val="99CC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esktop\Новая папка\DSCN4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2839660" cy="3786214"/>
          </a:xfrm>
          <a:prstGeom prst="rect">
            <a:avLst/>
          </a:prstGeom>
          <a:ln w="190500" cap="sq">
            <a:solidFill>
              <a:srgbClr val="99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 descr="d:\Desktop\Новая папка\DSCN4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500042"/>
            <a:ext cx="3619525" cy="2714644"/>
          </a:xfrm>
          <a:prstGeom prst="rect">
            <a:avLst/>
          </a:prstGeom>
          <a:ln w="190500" cap="sq">
            <a:solidFill>
              <a:srgbClr val="99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7" name="Picture 5" descr="d:\Desktop\Новая папка\DSCN42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714776" cy="306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lide_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928670"/>
            <a:ext cx="7286675" cy="5197493"/>
          </a:xfrm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ВАС ПРИВЕТСТВУЕТ СТАРШАЯ ГРУППА «ПЧЕЛКИ»</a:t>
            </a:r>
            <a:r>
              <a:rPr lang="ru-RU" sz="3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Мы с фигурами знакомы, 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Про цифры много узнаём.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И математики законы 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Постигать не устаём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d:\Desktop\Новая папка\DSCN4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20" y="2357430"/>
            <a:ext cx="414343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6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Новая папка\DSCN4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85860"/>
            <a:ext cx="2625347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Desktop\Новая папка\DSCN41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143116"/>
            <a:ext cx="2893566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Новая папка\DSCN4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3581408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Desktop\Новая папка\DSCN41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857364"/>
            <a:ext cx="3284101" cy="4378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Новая папка\DSCN4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3537752" cy="3279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Desktop\Новая папка\DSCN41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571744"/>
            <a:ext cx="3641092" cy="3166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Новая папка\DSCN4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00042"/>
            <a:ext cx="323852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Desktop\Новая папка\DSCN4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3158712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Desktop\Новая папка\DSCN42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429000"/>
            <a:ext cx="278081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esktop\Новая папка\DSCN4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4038600" cy="3028950"/>
          </a:xfrm>
          <a:prstGeom prst="rect">
            <a:avLst/>
          </a:prstGeom>
          <a:ln>
            <a:solidFill>
              <a:srgbClr val="99CC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 descr="d:\Desktop\Новая папка\DSCN4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CC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Новая папка\DSCN41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57166"/>
            <a:ext cx="2552259" cy="2500330"/>
          </a:xfrm>
          <a:prstGeom prst="rect">
            <a:avLst/>
          </a:prstGeom>
          <a:ln w="127000" cap="rnd">
            <a:solidFill>
              <a:srgbClr val="99CC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d:\Desktop\Новая папка\DSCN4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85728"/>
            <a:ext cx="2506852" cy="3342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9" name="Picture 5" descr="d:\Desktop\Новая папка\DSCN41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2500330" cy="353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Новая папка\DSCN4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571480"/>
            <a:ext cx="390527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Desktop\Новая папка\DSCN41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345326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21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Franklin Gothic Book</vt:lpstr>
      <vt:lpstr>Franklin Gothic Medium</vt:lpstr>
      <vt:lpstr>Tahoma</vt:lpstr>
      <vt:lpstr>Times New Roman</vt:lpstr>
      <vt:lpstr>10362645</vt:lpstr>
      <vt:lpstr>Презентация PowerPoint</vt:lpstr>
      <vt:lpstr>ВАС ПРИВЕТСТВУЕТ СТАРШАЯ ГРУППА «ПЧЕЛКИ»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2010-03-30T11:26:37Z</dcterms:created>
  <dcterms:modified xsi:type="dcterms:W3CDTF">2018-04-12T16:05:32Z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