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E98B-B370-459A-BE1F-816B287BB7D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E69B-21A2-41F3-8313-B60AEBE72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«Содержание познавательно-математической деятельности в режиме дня второй младшей группы»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286256"/>
            <a:ext cx="4929222" cy="23574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Гордейчик</a:t>
            </a:r>
            <a:r>
              <a:rPr lang="ru-RU" dirty="0" smtClean="0">
                <a:solidFill>
                  <a:schemeClr val="tx1"/>
                </a:solidFill>
              </a:rPr>
              <a:t> Анна Фёдоровна</a:t>
            </a:r>
          </a:p>
        </p:txBody>
      </p:sp>
      <p:pic>
        <p:nvPicPr>
          <p:cNvPr id="1026" name="Picture 2" descr="C:\Users\Анна\Pictures\презентация (4)\hello_html_7cf1106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«Содержание познавательно-математической деятельности в режиме дня второй младшей группы»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714876" y="4811556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Гордейчик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Анна Фёдоровна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игры: «Весёлые формочки» , «По какой дорожке»</a:t>
            </a:r>
            <a:endParaRPr lang="ru-RU" dirty="0"/>
          </a:p>
        </p:txBody>
      </p:sp>
      <p:pic>
        <p:nvPicPr>
          <p:cNvPr id="10242" name="Picture 2" descr="C:\Users\Анна\Pictures\Новая папка (4)\DSC039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3857652" cy="2643206"/>
          </a:xfrm>
          <a:prstGeom prst="rect">
            <a:avLst/>
          </a:prstGeom>
          <a:noFill/>
        </p:spPr>
      </p:pic>
      <p:pic>
        <p:nvPicPr>
          <p:cNvPr id="10243" name="Picture 3" descr="C:\Users\Анна\Pictures\Новая папка (4)\DSC03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4000528" cy="2643206"/>
          </a:xfrm>
          <a:prstGeom prst="rect">
            <a:avLst/>
          </a:prstGeom>
          <a:noFill/>
        </p:spPr>
      </p:pic>
      <p:pic>
        <p:nvPicPr>
          <p:cNvPr id="10244" name="Picture 4" descr="C:\Users\Анна\Pictures\Новая папка (4)\DSC039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143380"/>
            <a:ext cx="3714776" cy="251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Геометрические фигуры из </a:t>
            </a:r>
            <a:r>
              <a:rPr lang="ru-RU" smtClean="0"/>
              <a:t>мягких модулей</a:t>
            </a:r>
            <a:endParaRPr lang="ru-RU"/>
          </a:p>
        </p:txBody>
      </p:sp>
      <p:pic>
        <p:nvPicPr>
          <p:cNvPr id="1026" name="Picture 2" descr="C:\Users\Анна\Pictures\Новая папка (4)\DSC039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3971924" cy="2651930"/>
          </a:xfrm>
          <a:prstGeom prst="rect">
            <a:avLst/>
          </a:prstGeom>
          <a:noFill/>
        </p:spPr>
      </p:pic>
      <p:pic>
        <p:nvPicPr>
          <p:cNvPr id="1027" name="Picture 3" descr="C:\Users\Анна\Pictures\Новая папка (4)\DSC03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8"/>
          <a:stretch>
            <a:fillRect/>
          </a:stretch>
        </p:blipFill>
        <p:spPr bwMode="auto">
          <a:xfrm>
            <a:off x="4643438" y="1714488"/>
            <a:ext cx="4067204" cy="2651930"/>
          </a:xfrm>
          <a:prstGeom prst="rect">
            <a:avLst/>
          </a:prstGeom>
          <a:noFill/>
        </p:spPr>
      </p:pic>
      <p:pic>
        <p:nvPicPr>
          <p:cNvPr id="1028" name="Picture 4" descr="C:\Users\Анна\Pictures\Новая папка (4)\DSC039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214818"/>
            <a:ext cx="3723290" cy="2471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Pictures\Новая папка (4)\DSC039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41" y="267007"/>
            <a:ext cx="8433105" cy="6325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Pictures\презентация (4)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22619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дошкольник- маленький исследователь с радостью и удивлением открывающий для себя окружающий мир. Практика показывает, что при условии правильно организованного педагогического процесса дети могут в дошкольном возрасте без перегрузок и напряжения усвоить математические знания и приобрести навыки.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применения математических знаний в дошкольном возрасте имеет свои особенности. Дошкольная жизнь - это игра, труд, занятия. Приобретаемые по математике знания следует использовать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видах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детей.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Окружающая жизнь предоставляет неограниченные возможности для математического развития ребенка. </a:t>
            </a:r>
          </a:p>
        </p:txBody>
      </p:sp>
      <p:pic>
        <p:nvPicPr>
          <p:cNvPr id="2051" name="Picture 3" descr="C:\Users\Анна\Pictures\презентация (4)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дошкольник- маленький исследователь с радостью и удивлением открывающий для себя окружающий мир. Практика показывает, что при условии правильно организованного педагогического процесса дети могут в дошкольном возрасте без перегрузок и напряжения усвоить математические знания и приобрести навыки.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применения математических знаний в дошкольном возрасте имеет свои особенности. Дошкольная жизнь - это игра, труд, занятия. Приобретаемые по математике знания следует использовать в разных видах деятельности детей. Окружающая жизнь предоставляет неограниченные возможности для математического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Чтобы игра в ДОУ была ведущим видом деятельности не только теоретически, но и практически, можно использовать необычные режимные моменты.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Утренний приём детей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выясняем с детьми кто пришёл первый, кто второй, сколько девочек, сколько мальчиков и т.д.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нна\Pictures\Новая папка (4)\DSC03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4480" y="2857472"/>
            <a:ext cx="578647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дорожка длинней, а какая короче.</a:t>
            </a:r>
            <a:endParaRPr lang="ru-RU" dirty="0"/>
          </a:p>
        </p:txBody>
      </p:sp>
      <p:pic>
        <p:nvPicPr>
          <p:cNvPr id="4098" name="Picture 2" descr="C:\Users\Анна\Pictures\Новая папка (4)\DSC03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Анна\Pictures\Новая папка (4)\DSC03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Построение геометрических фигур: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на\Pictures\Новая папка (4)\DSC03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4000528" cy="2643206"/>
          </a:xfrm>
          <a:prstGeom prst="rect">
            <a:avLst/>
          </a:prstGeom>
          <a:noFill/>
        </p:spPr>
      </p:pic>
      <p:pic>
        <p:nvPicPr>
          <p:cNvPr id="5123" name="Picture 3" descr="C:\Users\Анна\Pictures\Новая папка (4)\DSC039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7"/>
          <a:stretch>
            <a:fillRect/>
          </a:stretch>
        </p:blipFill>
        <p:spPr bwMode="auto">
          <a:xfrm>
            <a:off x="4643438" y="1285860"/>
            <a:ext cx="4071966" cy="2714644"/>
          </a:xfrm>
          <a:prstGeom prst="rect">
            <a:avLst/>
          </a:prstGeom>
          <a:noFill/>
        </p:spPr>
      </p:pic>
      <p:pic>
        <p:nvPicPr>
          <p:cNvPr id="5125" name="Picture 5" descr="C:\Users\Анна\Pictures\Новая папка (4)\DSC039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6"/>
          <a:stretch>
            <a:fillRect/>
          </a:stretch>
        </p:blipFill>
        <p:spPr bwMode="auto">
          <a:xfrm>
            <a:off x="285720" y="4214818"/>
            <a:ext cx="4000528" cy="2643182"/>
          </a:xfrm>
          <a:prstGeom prst="rect">
            <a:avLst/>
          </a:prstGeom>
          <a:noFill/>
        </p:spPr>
      </p:pic>
      <p:pic>
        <p:nvPicPr>
          <p:cNvPr id="5126" name="Picture 6" descr="C:\Users\Анна\Pictures\Новая папка (4)\DSC039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64064"/>
            <a:ext cx="4068189" cy="269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Весёлый счёт </a:t>
            </a:r>
            <a:endParaRPr lang="ru-RU" dirty="0"/>
          </a:p>
        </p:txBody>
      </p:sp>
      <p:pic>
        <p:nvPicPr>
          <p:cNvPr id="6146" name="Picture 2" descr="C:\Users\Анна\Pictures\Новая папка (4)\DSC039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4000528" cy="3643338"/>
          </a:xfrm>
          <a:prstGeom prst="rect">
            <a:avLst/>
          </a:prstGeom>
          <a:noFill/>
        </p:spPr>
      </p:pic>
      <p:pic>
        <p:nvPicPr>
          <p:cNvPr id="6147" name="Picture 3" descr="C:\Users\Анна\Pictures\Новая папка (4)\DSC04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Прогулка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упражнять в счёте: считать детей, вёдра, лопатки, листья, птиц.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на\Pictures\Новая папка (4)\DSC039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"/>
          <a:stretch>
            <a:fillRect/>
          </a:stretch>
        </p:blipFill>
        <p:spPr bwMode="auto">
          <a:xfrm>
            <a:off x="214282" y="1500174"/>
            <a:ext cx="4043362" cy="2723368"/>
          </a:xfrm>
          <a:prstGeom prst="rect">
            <a:avLst/>
          </a:prstGeom>
          <a:noFill/>
        </p:spPr>
      </p:pic>
      <p:pic>
        <p:nvPicPr>
          <p:cNvPr id="7171" name="Picture 3" descr="C:\Users\Анна\Pictures\Новая папка (4)\DSC03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8"/>
          <a:stretch>
            <a:fillRect/>
          </a:stretch>
        </p:blipFill>
        <p:spPr bwMode="auto">
          <a:xfrm>
            <a:off x="4643438" y="1500174"/>
            <a:ext cx="4067204" cy="2723368"/>
          </a:xfrm>
          <a:prstGeom prst="rect">
            <a:avLst/>
          </a:prstGeom>
          <a:noFill/>
        </p:spPr>
      </p:pic>
      <p:pic>
        <p:nvPicPr>
          <p:cNvPr id="7173" name="Picture 5" descr="C:\Users\Анна\Pictures\Новая папка (4)\DSC04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286256"/>
            <a:ext cx="3500462" cy="230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прогулк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обращается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внимание на количество пуговиц и петель, длину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куртки, уточнять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детьми понятие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пара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пара сапог, пара варежек, пара детей, что пара – это два, двое</a:t>
            </a:r>
          </a:p>
        </p:txBody>
      </p:sp>
      <p:pic>
        <p:nvPicPr>
          <p:cNvPr id="8194" name="Picture 2" descr="C:\Users\Анна\Pictures\Новая папка (4)\DSC04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"/>
          <a:stretch>
            <a:fillRect/>
          </a:stretch>
        </p:blipFill>
        <p:spPr bwMode="auto">
          <a:xfrm>
            <a:off x="214282" y="2000240"/>
            <a:ext cx="4043362" cy="2666219"/>
          </a:xfrm>
          <a:prstGeom prst="rect">
            <a:avLst/>
          </a:prstGeom>
          <a:noFill/>
        </p:spPr>
      </p:pic>
      <p:pic>
        <p:nvPicPr>
          <p:cNvPr id="8195" name="Picture 3" descr="C:\Users\Анна\Pictures\Новая папка (4)\DSC04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8"/>
          <a:stretch>
            <a:fillRect/>
          </a:stretch>
        </p:blipFill>
        <p:spPr bwMode="auto">
          <a:xfrm>
            <a:off x="4572000" y="2000240"/>
            <a:ext cx="4067204" cy="2701938"/>
          </a:xfrm>
          <a:prstGeom prst="rect">
            <a:avLst/>
          </a:prstGeom>
          <a:noFill/>
        </p:spPr>
      </p:pic>
      <p:pic>
        <p:nvPicPr>
          <p:cNvPr id="8196" name="Picture 4" descr="C:\Users\Анна\Pictures\Новая папка (4)\DSC039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4500570"/>
            <a:ext cx="36928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 сна расчёсывая детей обратить внимание у кого волосы длинные, а у кого - короткие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на\Pictures\Новая папка (4)\DSC03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4"/>
          <a:stretch>
            <a:fillRect/>
          </a:stretch>
        </p:blipFill>
        <p:spPr bwMode="auto">
          <a:xfrm>
            <a:off x="1554691" y="1600200"/>
            <a:ext cx="6089143" cy="404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«Содержание познавательно-математической деятельности в режиме дня второй младшей группы»</vt:lpstr>
      <vt:lpstr>Каждый дошкольник- маленький исследователь с радостью и удивлением открывающий для себя окружающий мир. Практика показывает, что при условии правильно организованного педагогического процесса дети могут в дошкольном возрасте без перегрузок и напряжения усвоить математические знания и приобрести навыки. Процесс применения математических знаний в дошкольном возрасте имеет свои особенности. Дошкольная жизнь - это игра, труд, занятия. Приобретаемые по математике знания следует использовать в разных видах деятельности детей. Окружающая жизнь предоставляет неограниченные возможности для математического развития ребенка. </vt:lpstr>
      <vt:lpstr>Чтобы игра в ДОУ была ведущим видом деятельности не только теоретически, но и практически, можно использовать необычные режимные моменты. Утренний приём детей: выясняем с детьми кто пришёл первый, кто второй, сколько девочек, сколько мальчиков и т.д.</vt:lpstr>
      <vt:lpstr>Какая дорожка длинней, а какая короче.</vt:lpstr>
      <vt:lpstr>Построение геометрических фигур:</vt:lpstr>
      <vt:lpstr>Весёлый счёт </vt:lpstr>
      <vt:lpstr>Прогулка: упражнять в счёте: считать детей, вёдра, лопатки, листья, птиц.</vt:lpstr>
      <vt:lpstr>Во время прогулки обращается внимание на количество пуговиц и петель, длину куртки, уточнять с детьми понятие пара: пара сапог, пара варежек, пара детей, что пара – это два, двое</vt:lpstr>
      <vt:lpstr>После сна расчёсывая детей обратить внимание у кого волосы длинные, а у кого - короткие</vt:lpstr>
      <vt:lpstr>Дидактические игры: «Весёлые формочки» , «По какой дорожке»</vt:lpstr>
      <vt:lpstr>Геометрические фигуры из мягких модулей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«Содержание познавательно-математической деятельности в режиме дня второй младшей группы»</dc:title>
  <dc:creator>Анна</dc:creator>
  <cp:lastModifiedBy>Agent 007</cp:lastModifiedBy>
  <cp:revision>19</cp:revision>
  <dcterms:created xsi:type="dcterms:W3CDTF">2017-11-12T13:58:20Z</dcterms:created>
  <dcterms:modified xsi:type="dcterms:W3CDTF">2018-03-27T20:35:08Z</dcterms:modified>
</cp:coreProperties>
</file>