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3" r:id="rId3"/>
    <p:sldId id="309" r:id="rId4"/>
    <p:sldId id="310" r:id="rId5"/>
    <p:sldId id="305" r:id="rId6"/>
    <p:sldId id="306" r:id="rId7"/>
    <p:sldId id="307" r:id="rId8"/>
    <p:sldId id="293" r:id="rId9"/>
    <p:sldId id="291" r:id="rId10"/>
    <p:sldId id="312" r:id="rId11"/>
    <p:sldId id="292" r:id="rId12"/>
    <p:sldId id="316" r:id="rId13"/>
    <p:sldId id="317" r:id="rId14"/>
    <p:sldId id="318" r:id="rId15"/>
    <p:sldId id="313" r:id="rId16"/>
    <p:sldId id="314" r:id="rId17"/>
    <p:sldId id="272" r:id="rId18"/>
    <p:sldId id="31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7AAE"/>
    <a:srgbClr val="8368A4"/>
    <a:srgbClr val="978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B763F-5A24-4F66-AC8E-748719CB0AC3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9576-5A57-4344-B9F5-B744B00B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2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9576-5A57-4344-B9F5-B744B00B96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0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9576-5A57-4344-B9F5-B744B00B96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7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B343-019E-44B8-B9E0-4DB4C36EEACB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D875-2B98-4823-B1C3-559036F82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32A1D-AB9B-4248-BF07-565F748E1019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1EFE-E6B6-4894-A7DA-C21A63388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5769-07B1-442C-A450-3D3C4ACB3991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2DF2-BF69-4DAE-8CA1-3E7DCC203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2DDD-B127-4E92-839E-AA5765646BBC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FE581-89B6-42BD-9607-26BF7388D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EE31-3F44-4917-92F6-1942D5C7B03B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77315-5C68-4249-A62F-F3E2B6D8E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B4EC-3B21-495B-B361-09C7A5089010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040D-A0C0-413A-95AC-A33BF4C7F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2BD4-D4C4-4A1A-A750-4CBEF2308A81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65CC-5398-48AC-8FBA-60AB6D2C2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5DA9-659D-4273-9918-4DAC6003E921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25AB-1E6F-4F6C-95B1-33D09CA90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35C6-0B8E-4649-B1EC-FB590E6DF4F9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2C06-8E40-42C3-940B-ED429931E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DBED-4988-440D-AA34-C38B7E7D67E3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6092-AEC0-40AA-AA4A-483BAC383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BCC1-2F5E-4239-8460-6E88EF486CBA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60A6-687B-4073-8768-2052C5CC2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2073ED-E75E-49F5-9214-C1A2D4604D1C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0138AC-D3C0-4485-B6E5-A14DC9102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Книги по психологии и педагогике\ФОНЫ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23850" y="2133600"/>
            <a:ext cx="8496300" cy="16827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 в ДОУ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физическому развитию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соответствии с ФГОС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980728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Проектирование самостоятельной деятельности: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подгрупповые, индивидуальные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иллюстраций, книг, энциклопедий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со спортивным инвентарем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815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Книги по психологии и педагогике\ФОНЫ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27050" y="1338263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sz="2000"/>
          </a:p>
        </p:txBody>
      </p:sp>
      <p:sp>
        <p:nvSpPr>
          <p:cNvPr id="6" name="TextBox 5"/>
          <p:cNvSpPr txBox="1"/>
          <p:nvPr/>
        </p:nvSpPr>
        <p:spPr>
          <a:xfrm>
            <a:off x="2051720" y="836713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Проектирование работы с семьей: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1844824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Памятки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Родительские собрания, круглые столы (традиционные и не традиционные формы работы с семьей)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Семейные клубы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ОД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Домашние задания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спортивные праздники и развлечения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Викторины, КВН по формированию ЗОЖ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Книги по психологии и педагогике\ФОНЫ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4046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Проектирование РППС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27784" y="1124744"/>
            <a:ext cx="4032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РППС</a:t>
            </a:r>
            <a:endParaRPr lang="ru-RU" sz="4400" dirty="0"/>
          </a:p>
        </p:txBody>
      </p:sp>
      <p:sp>
        <p:nvSpPr>
          <p:cNvPr id="6" name="Овал 5"/>
          <p:cNvSpPr/>
          <p:nvPr/>
        </p:nvSpPr>
        <p:spPr>
          <a:xfrm>
            <a:off x="323528" y="2492896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Обеспечивать двигательную активность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763688" y="1844824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79712" y="2348880"/>
            <a:ext cx="136815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3528" y="4293096"/>
            <a:ext cx="259228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мелкой и крупной моторики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851920" y="21328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843808" y="2492896"/>
            <a:ext cx="259228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Свободный доступ к играм, игрушкам и т.д., для детской активности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436096" y="2060848"/>
            <a:ext cx="14401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059832" y="4149080"/>
            <a:ext cx="28586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Оснащение игровым, спортивным, оздоровительным оборудованием  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868144" y="1988840"/>
            <a:ext cx="64807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940152" y="4005064"/>
            <a:ext cx="280831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Сменяемость игрового материала для стимулирования двигательной активности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660232" y="1844824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300192" y="2204864"/>
            <a:ext cx="244827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подвижных играх и соревнованиях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Книги по психологии и педагогике\ФОНЫ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1196752"/>
            <a:ext cx="38164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Проектирование ОД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72000" y="249289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843808" y="3068960"/>
            <a:ext cx="38884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Результаты образовательной деятельности</a:t>
            </a:r>
            <a:endParaRPr lang="ru-RU" sz="2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44008" y="443711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915816" y="5373216"/>
            <a:ext cx="38884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Целевые ориентиры на этапе завершения дошкольного детства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Книги по психологии и педагогике\ФОНЫ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11760" y="692696"/>
            <a:ext cx="460851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Целевые ориентиры на этапе завершения дошкольного образования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91680" y="2132856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7544" y="3140968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 владеет разными формами и видами игр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27784" y="2060848"/>
            <a:ext cx="115212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4" y="4869160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ребенка развита крупная и мелкая моторика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499992" y="2204864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347864" y="3140968"/>
            <a:ext cx="216024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 подвижен, вынослив, владеет основными движениями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508104" y="1988840"/>
            <a:ext cx="504056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563888" y="4797152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Может контролировать свои движения и управлять ими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732240" y="2060848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868144" y="3140968"/>
            <a:ext cx="280831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 может соблюдать правила безопасного поведения и личной гигиены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5100"/>
            <a:ext cx="4565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507"/>
            <a:ext cx="4396483" cy="307333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79" y="3497507"/>
            <a:ext cx="4011613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497507"/>
            <a:ext cx="4104456" cy="27329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438" y="1503363"/>
            <a:ext cx="4681537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64138"/>
            <a:ext cx="3286125" cy="2468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064" y="164138"/>
            <a:ext cx="3235820" cy="2468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440109" cy="25920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3796" y="3710781"/>
            <a:ext cx="3494087" cy="2620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Книги по психологии и педагогике\ФОНЫ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779463" y="1412875"/>
            <a:ext cx="75596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3200" b="1" i="1" dirty="0" smtClean="0">
                <a:latin typeface="Calibri" pitchFamily="34" charset="0"/>
              </a:rPr>
              <a:t>Проектирование ОП– </a:t>
            </a:r>
            <a:r>
              <a:rPr lang="ru-RU" altLang="ru-RU" sz="3200" b="1" i="1" dirty="0">
                <a:latin typeface="Calibri" pitchFamily="34" charset="0"/>
              </a:rPr>
              <a:t>это </a:t>
            </a:r>
            <a:r>
              <a:rPr lang="ru-RU" altLang="ru-RU" sz="3200" b="1" i="1" dirty="0" smtClean="0">
                <a:latin typeface="Calibri" pitchFamily="34" charset="0"/>
              </a:rPr>
              <a:t>творческая </a:t>
            </a:r>
            <a:r>
              <a:rPr lang="ru-RU" altLang="ru-RU" sz="3200" b="1" i="1" dirty="0">
                <a:latin typeface="Calibri" pitchFamily="34" charset="0"/>
              </a:rPr>
              <a:t>и </a:t>
            </a:r>
            <a:r>
              <a:rPr lang="ru-RU" altLang="ru-RU" sz="3200" b="1" i="1" smtClean="0">
                <a:latin typeface="Calibri" pitchFamily="34" charset="0"/>
              </a:rPr>
              <a:t>трудоемкая работа, </a:t>
            </a:r>
            <a:r>
              <a:rPr lang="ru-RU" altLang="ru-RU" sz="3200" b="1" i="1" dirty="0">
                <a:latin typeface="Calibri" pitchFamily="34" charset="0"/>
              </a:rPr>
              <a:t>но надо помнить, что эффективность образовательного процесса в ДОУ                  во многом зависит от качества его планирования</a:t>
            </a:r>
            <a:r>
              <a:rPr lang="ru-RU" altLang="ru-RU" sz="2800" b="1" i="1" dirty="0">
                <a:latin typeface="Calibri" pitchFamily="34" charset="0"/>
              </a:rPr>
              <a:t>.</a:t>
            </a:r>
            <a:endParaRPr lang="ru-RU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Книги по психологии и педагогике\ФОНЫ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779463" y="2674471"/>
            <a:ext cx="7559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alt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412776"/>
            <a:ext cx="657058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2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836712"/>
            <a:ext cx="7200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ФГОС направлен на решение приоритетных задач: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Охрана и укрепление физического и психического здоровья детей, в том числе их эмоционального благополучия.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Формирование общей культуры личности детей, в том числе ценностей здорового образа жизни, физических качеств.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Обеспечение психолого- педагогической поддержки семьи и повышение компетентности родителей в вопросах развития и образования, охраны и укрепления здоровья детей.</a:t>
            </a:r>
            <a:endParaRPr lang="ru-RU" sz="2400" dirty="0"/>
          </a:p>
          <a:p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17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980728"/>
            <a:ext cx="727280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Стандарт является основой для:</a:t>
            </a:r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Оказание помощи родителям в воспитании детей, охране и укреплении их физического и психического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38984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Книги по психологии и педагогике\ФОНЫ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444500" y="898253"/>
            <a:ext cx="8229600" cy="452431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Проектирование – это планирование, 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изучение будущего и набросок плана действия, центральное звено любой деятельности, оно включает постановку целей, разработку правил и последовательности действий, предвидение и прогнозирование результатов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23528" y="4797152"/>
            <a:ext cx="8388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771800" y="1052736"/>
            <a:ext cx="38164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Инструктор ФИЗО</a:t>
            </a:r>
            <a:endParaRPr lang="ru-RU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11760" y="234888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2000" y="24208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84168" y="227687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95536" y="3140968"/>
            <a:ext cx="288032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Педагог</a:t>
            </a:r>
          </a:p>
          <a:p>
            <a:pPr algn="ctr"/>
            <a:r>
              <a:rPr lang="ru-RU" sz="2400" dirty="0" smtClean="0"/>
              <a:t>(воспитатель) </a:t>
            </a:r>
            <a:endParaRPr lang="ru-RU" sz="2400" dirty="0"/>
          </a:p>
        </p:txBody>
      </p:sp>
      <p:sp>
        <p:nvSpPr>
          <p:cNvPr id="15" name="Овал 14"/>
          <p:cNvSpPr/>
          <p:nvPr/>
        </p:nvSpPr>
        <p:spPr>
          <a:xfrm>
            <a:off x="3347864" y="3140968"/>
            <a:ext cx="266429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Ребенок</a:t>
            </a:r>
            <a:endParaRPr lang="ru-RU" sz="3200" dirty="0"/>
          </a:p>
        </p:txBody>
      </p:sp>
      <p:sp>
        <p:nvSpPr>
          <p:cNvPr id="16" name="Овал 15"/>
          <p:cNvSpPr/>
          <p:nvPr/>
        </p:nvSpPr>
        <p:spPr>
          <a:xfrm>
            <a:off x="6084168" y="3140968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Семья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50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699792" y="692696"/>
            <a:ext cx="374441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Воспитатель</a:t>
            </a:r>
            <a:endParaRPr lang="ru-RU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3728" y="2132856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24128" y="2132856"/>
            <a:ext cx="1058416" cy="1058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67544" y="3212976"/>
            <a:ext cx="345638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Ребенок</a:t>
            </a:r>
            <a:endParaRPr lang="ru-RU" sz="3200" dirty="0"/>
          </a:p>
        </p:txBody>
      </p:sp>
      <p:sp>
        <p:nvSpPr>
          <p:cNvPr id="13" name="Овал 12"/>
          <p:cNvSpPr/>
          <p:nvPr/>
        </p:nvSpPr>
        <p:spPr>
          <a:xfrm>
            <a:off x="5076056" y="3212976"/>
            <a:ext cx="338437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Семья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56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131840" y="548680"/>
            <a:ext cx="266429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О.О.Физическое</a:t>
            </a:r>
            <a:r>
              <a:rPr lang="ru-RU" sz="2400" dirty="0" smtClean="0"/>
              <a:t> развитие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87824" y="170080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8104" y="170080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67544" y="1700808"/>
            <a:ext cx="266429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Формирование начальных представлений о ЗОЖ</a:t>
            </a:r>
            <a:endParaRPr lang="ru-RU" sz="2000" dirty="0"/>
          </a:p>
        </p:txBody>
      </p:sp>
      <p:sp>
        <p:nvSpPr>
          <p:cNvPr id="13" name="Овал 12"/>
          <p:cNvSpPr/>
          <p:nvPr/>
        </p:nvSpPr>
        <p:spPr>
          <a:xfrm>
            <a:off x="5940152" y="1628800"/>
            <a:ext cx="266429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Физическая культура</a:t>
            </a:r>
            <a:endParaRPr lang="ru-RU" sz="2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059832" y="2492896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508104" y="256490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203848" y="2924944"/>
            <a:ext cx="27363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образовательной деятельности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411760" y="378904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95536" y="4149080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НОД</a:t>
            </a:r>
            <a:endParaRPr lang="ru-RU" sz="20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843808" y="4221088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683568" y="5229200"/>
            <a:ext cx="23042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ходе режимных моментов</a:t>
            </a:r>
            <a:endParaRPr lang="ru-RU" sz="20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283968" y="443711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3059832" y="5229200"/>
            <a:ext cx="244827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Самостоя</a:t>
            </a:r>
            <a:r>
              <a:rPr lang="ru-RU" dirty="0" smtClean="0"/>
              <a:t> - </a:t>
            </a:r>
          </a:p>
          <a:p>
            <a:pPr algn="ctr"/>
            <a:r>
              <a:rPr lang="ru-RU" dirty="0" smtClean="0"/>
              <a:t>тельная деятельность</a:t>
            </a:r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292080" y="42930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5796136" y="5157192"/>
            <a:ext cx="280831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Взаимодействие с семьей</a:t>
            </a:r>
            <a:endParaRPr lang="ru-RU" sz="2000" dirty="0"/>
          </a:p>
        </p:txBody>
      </p:sp>
      <p:sp>
        <p:nvSpPr>
          <p:cNvPr id="40" name="Овал 39"/>
          <p:cNvSpPr/>
          <p:nvPr/>
        </p:nvSpPr>
        <p:spPr>
          <a:xfrm>
            <a:off x="6588224" y="3861048"/>
            <a:ext cx="201622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РППС</a:t>
            </a:r>
            <a:endParaRPr lang="ru-RU" sz="28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084168" y="3717032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Книги по психологии и педагогике\ФОНЫ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3"/>
          <p:cNvSpPr txBox="1">
            <a:spLocks/>
          </p:cNvSpPr>
          <p:nvPr/>
        </p:nvSpPr>
        <p:spPr bwMode="auto">
          <a:xfrm>
            <a:off x="971550" y="2528888"/>
            <a:ext cx="7367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latin typeface="Calibri" pitchFamily="34" charset="0"/>
              </a:rPr>
              <a:t/>
            </a:r>
            <a:br>
              <a:rPr lang="ru-RU" sz="3200">
                <a:latin typeface="Calibri" pitchFamily="34" charset="0"/>
              </a:rPr>
            </a:br>
            <a:endParaRPr lang="ru-RU" sz="3200" b="1">
              <a:latin typeface="Calibri" pitchFamily="34" charset="0"/>
            </a:endParaRP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2047875"/>
          </a:xfrm>
        </p:spPr>
        <p:txBody>
          <a:bodyPr/>
          <a:lstStyle/>
          <a:p>
            <a:pPr eaLnBrk="1" hangingPunct="1"/>
            <a:r>
              <a:rPr lang="ru-RU" b="1" dirty="0" smtClean="0"/>
              <a:t>Проектирование НОД: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1560" y="1340768"/>
            <a:ext cx="70567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Занятия по ФИЗО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Динамические паузы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Эксперименты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Подвижные и малоподвижные игры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Пальчиковые игры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Игры на общую моторику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Викторины, КВН и т.д. по ЗОЖ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Беседы о ЗОЖ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Книги по психологии и педагогике\ФОНЫ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Проектирование ОД входе режимных моментов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Подвижные и малоподвижные игры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Эстафеты, соревнования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Хороводные игры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Игры со спортивным оборудованием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иллюстраций, книг, энциклопедий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Чтение познавательной литературы о ЗОЖ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Беседы о ЗОЖ (индивидуальные и подгрупповые)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Утренняя гимнастика/разминка</a:t>
            </a:r>
          </a:p>
          <a:p>
            <a:pPr>
              <a:buFont typeface="Wingdings" pitchFamily="2" charset="2"/>
              <a:buChar char="Ø"/>
              <a:defRPr/>
            </a:pPr>
            <a:endParaRPr lang="ru-RU" altLang="ru-RU" sz="2400" dirty="0" smtClean="0"/>
          </a:p>
          <a:p>
            <a:pPr>
              <a:defRPr/>
            </a:pP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1857</TotalTime>
  <Words>424</Words>
  <Application>Microsoft Office PowerPoint</Application>
  <PresentationFormat>Экран (4:3)</PresentationFormat>
  <Paragraphs>87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Проектирование  образовательного процесса в ДОУ  по физическому развитию  в соответствии с ФГОС ДО</vt:lpstr>
      <vt:lpstr>Презентация PowerPoint</vt:lpstr>
      <vt:lpstr>Презентация PowerPoint</vt:lpstr>
      <vt:lpstr>Проектирование – это планирование, изучение будущего и набросок плана действия, центральное звено любой деятельности, оно включает постановку целей, разработку правил и последовательности действий, предвидение и прогнозирование результатов</vt:lpstr>
      <vt:lpstr>Презентация PowerPoint</vt:lpstr>
      <vt:lpstr>Презентация PowerPoint</vt:lpstr>
      <vt:lpstr>Презентация PowerPoint</vt:lpstr>
      <vt:lpstr>Проектирование НОД: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Agent 007</cp:lastModifiedBy>
  <cp:revision>110</cp:revision>
  <dcterms:created xsi:type="dcterms:W3CDTF">2014-11-11T17:46:11Z</dcterms:created>
  <dcterms:modified xsi:type="dcterms:W3CDTF">2018-03-14T06:25:15Z</dcterms:modified>
</cp:coreProperties>
</file>