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73" r:id="rId4"/>
    <p:sldId id="274" r:id="rId5"/>
    <p:sldId id="269" r:id="rId6"/>
    <p:sldId id="264" r:id="rId7"/>
    <p:sldId id="276" r:id="rId8"/>
    <p:sldId id="259" r:id="rId9"/>
    <p:sldId id="260" r:id="rId10"/>
    <p:sldId id="268" r:id="rId11"/>
    <p:sldId id="261" r:id="rId12"/>
    <p:sldId id="275" r:id="rId13"/>
    <p:sldId id="262" r:id="rId14"/>
    <p:sldId id="266" r:id="rId15"/>
    <p:sldId id="267" r:id="rId16"/>
    <p:sldId id="277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931CFF-B3C6-4AD9-8FBB-C3E74CB1F40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A6122B-1301-4725-A5DA-7A75DB2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55;&#1056;&#1054;&#1045;&#1050;&#1058;%20&#1044;&#1086;&#1084;&#1072;&#1096;&#1085;&#1080;&#1077;%20&#1087;&#1090;&#1080;&#1094;&#1099;\MVI_5060.M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55;&#1056;&#1054;&#1045;&#1050;&#1058;%20&#1044;&#1086;&#1084;&#1072;&#1096;&#1085;&#1080;&#1077;%20&#1087;&#1090;&#1080;&#1094;&#1099;\MVI_5061.MO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72560" cy="1571636"/>
          </a:xfrm>
        </p:spPr>
        <p:txBody>
          <a:bodyPr/>
          <a:lstStyle/>
          <a:p>
            <a:pPr algn="ctr"/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по художественно-эстетическому творчеству</a:t>
            </a:r>
            <a:b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Теме : «Домашние птицы»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143512"/>
            <a:ext cx="5715040" cy="150019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chemeClr val="tx1"/>
                </a:solidFill>
                <a:latin typeface="Calibri" pitchFamily="34" charset="0"/>
              </a:rPr>
              <a:t>Выполнили воспитатели</a:t>
            </a:r>
          </a:p>
          <a:p>
            <a:r>
              <a:rPr lang="ru-RU" sz="11200" b="1" i="1" dirty="0" smtClean="0">
                <a:solidFill>
                  <a:schemeClr val="tx1"/>
                </a:solidFill>
                <a:latin typeface="Calibri" pitchFamily="34" charset="0"/>
              </a:rPr>
              <a:t>3 группы раннего возраста:</a:t>
            </a:r>
          </a:p>
          <a:p>
            <a:r>
              <a:rPr lang="ru-RU" sz="112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1200" b="1" i="1" dirty="0" err="1" smtClean="0">
                <a:solidFill>
                  <a:schemeClr val="tx1"/>
                </a:solidFill>
                <a:latin typeface="Calibri" pitchFamily="34" charset="0"/>
              </a:rPr>
              <a:t>Момотова</a:t>
            </a:r>
            <a:r>
              <a:rPr lang="ru-RU" sz="11200" b="1" i="1" dirty="0" smtClean="0">
                <a:solidFill>
                  <a:schemeClr val="tx1"/>
                </a:solidFill>
                <a:latin typeface="Calibri" pitchFamily="34" charset="0"/>
              </a:rPr>
              <a:t> Л.В.</a:t>
            </a:r>
            <a:r>
              <a:rPr lang="ru-RU" sz="112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12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1200" b="1" i="1" dirty="0" err="1" smtClean="0">
                <a:solidFill>
                  <a:schemeClr val="tx1"/>
                </a:solidFill>
                <a:latin typeface="Calibri" pitchFamily="34" charset="0"/>
              </a:rPr>
              <a:t>Ласкина</a:t>
            </a:r>
            <a:r>
              <a:rPr lang="ru-RU" sz="11200" b="1" i="1" dirty="0" smtClean="0">
                <a:solidFill>
                  <a:schemeClr val="tx1"/>
                </a:solidFill>
                <a:latin typeface="Calibri" pitchFamily="34" charset="0"/>
              </a:rPr>
              <a:t> Т.Е</a:t>
            </a:r>
            <a:r>
              <a:rPr lang="ru-RU" b="1" i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605f07047a4e1274b8b9a57936b59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516786"/>
            <a:ext cx="6000792" cy="369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20180126_0929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3946932" cy="526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126_0931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285860"/>
            <a:ext cx="4000510" cy="533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10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357826"/>
            <a:ext cx="385765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10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142852"/>
            <a:ext cx="378621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0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965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61526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Коллективная работа по аппликации:</a:t>
            </a:r>
            <a:br>
              <a:rPr lang="ru-RU" sz="3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34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Петушок-разноцветный</a:t>
            </a:r>
            <a:r>
              <a:rPr lang="ru-RU" sz="3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хвостик»</a:t>
            </a:r>
            <a:endParaRPr lang="ru-RU" sz="3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p5BfVtnJfj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6429420" cy="479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251572"/>
          </a:xfrm>
        </p:spPr>
        <p:txBody>
          <a:bodyPr/>
          <a:lstStyle/>
          <a:p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по лепке:</a:t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«Курочка Ряба»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G_50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785926"/>
            <a:ext cx="8010141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6f68a9c03f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42852"/>
            <a:ext cx="2424646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MVI_506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7" y="285728"/>
            <a:ext cx="838205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MVI_506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19" y="285728"/>
            <a:ext cx="838205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КНИЖКИ-малышки по теме</a:t>
            </a:r>
            <a:b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«домашние птицы»</a:t>
            </a:r>
            <a:endParaRPr lang="ru-RU" sz="32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G_5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12" y="1285860"/>
            <a:ext cx="7574674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01056" cy="1643074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0e0c13a19f79152dd85fcd59f0f068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764386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786214" cy="1000132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 «Домашние птицы»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1428736"/>
            <a:ext cx="3857652" cy="4572032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Художественное творчество - одно и самых любимых занятий детей раннего возраста. В творческом процессе ребенок одновременно открывает и познает свои первые знания о природе и окружающем мире.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5" name="Рисунок 4" descr="46179_5252d0406f4b595c708922f704931738.jpg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76438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r>
              <a:rPr lang="ru-RU" sz="2400" dirty="0" smtClean="0"/>
              <a:t> </a:t>
            </a:r>
            <a:r>
              <a:rPr lang="ru-RU" sz="2400" b="1" dirty="0" smtClean="0">
                <a:latin typeface="Calibri" pitchFamily="34" charset="0"/>
              </a:rPr>
              <a:t>Развивать творческие способности и раскрывать творческий потенциал и личностные качества детей, используя различные техники художественного творчества.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>
                <a:latin typeface="Calibri" pitchFamily="34" charset="0"/>
              </a:rPr>
              <a:t>Учить детей лепить образы «Домашних птиц», состоящие из 2-3 частей, соединяя их путем прижимания друг к другу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</a:rPr>
              <a:t>Учить предварительно выкладывать и наклеивать на лист бумаги в определенной последовательности образы «Домашних птиц»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</a:rPr>
              <a:t>Развивать у детей эстетическое восприятие формы и цвета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9" y="428604"/>
            <a:ext cx="5214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ПАСПОРТ ПРОЕКТА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prezentaciya-k-frontalnomu-zanyatiyu-po-oznakomleniyu-s-okruzhayushhem-mirom-v-starshej-gruppe-dlya-detej-s-zpr-ptichij-dvor-624x5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0"/>
            <a:ext cx="2185982" cy="192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1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" y="214290"/>
            <a:ext cx="764386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0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06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0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214290"/>
            <a:ext cx="685804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10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00666"/>
            <a:ext cx="3429025" cy="296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5115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80662"/>
            <a:ext cx="3357586" cy="288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1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071810"/>
            <a:ext cx="5214974" cy="360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802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Коллективная работа</a:t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рисованию</a:t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«Птичий двор»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G_50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071679"/>
            <a:ext cx="6119822" cy="458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80126_0932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57166"/>
            <a:ext cx="307183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126_0931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000348"/>
            <a:ext cx="335758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126_0929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85728"/>
            <a:ext cx="34290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7c17a_97046d7f_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428604"/>
            <a:ext cx="2000264" cy="233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ute-little-yellow-cartoon-chicken-isolated-white-background-379025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71942"/>
            <a:ext cx="1857388" cy="252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00_FO56952643_45df4a5246d646292af9c8d8730986f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4214818"/>
            <a:ext cx="1500198" cy="243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553</TotalTime>
  <Words>66</Words>
  <Application>Microsoft Office PowerPoint</Application>
  <PresentationFormat>Экран (4:3)</PresentationFormat>
  <Paragraphs>19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2</vt:lpstr>
      <vt:lpstr>Изящная</vt:lpstr>
      <vt:lpstr>  Проект по художественно-эстетическому творчеству по Теме : «Домашние птицы» </vt:lpstr>
      <vt:lpstr>Актуальность темы «Домашние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работа по рисованию «Птичий двор»</vt:lpstr>
      <vt:lpstr>Презентация PowerPoint</vt:lpstr>
      <vt:lpstr>Презентация PowerPoint</vt:lpstr>
      <vt:lpstr>Презентация PowerPoint</vt:lpstr>
      <vt:lpstr>Коллективная работа по аппликации:  «Петушок-разноцветный  хвостик»</vt:lpstr>
      <vt:lpstr>Занятие по лепке: «Курочка Ряба»</vt:lpstr>
      <vt:lpstr>Презентация PowerPoint</vt:lpstr>
      <vt:lpstr>Презентация PowerPoint</vt:lpstr>
      <vt:lpstr> КНИЖКИ-малышки по теме «домашние птицы»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 в 3 группе раннего возраста на тему: «Домашние птицы»</dc:title>
  <dc:creator>Admin</dc:creator>
  <cp:lastModifiedBy>Agent 007</cp:lastModifiedBy>
  <cp:revision>68</cp:revision>
  <dcterms:created xsi:type="dcterms:W3CDTF">2018-02-04T22:22:54Z</dcterms:created>
  <dcterms:modified xsi:type="dcterms:W3CDTF">2018-03-10T06:38:01Z</dcterms:modified>
</cp:coreProperties>
</file>