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788F-8DB0-449B-B6C9-760ED55CEABF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25D6-C478-4296-BD4D-85CD1FF7E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788F-8DB0-449B-B6C9-760ED55CEABF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25D6-C478-4296-BD4D-85CD1FF7E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788F-8DB0-449B-B6C9-760ED55CEABF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25D6-C478-4296-BD4D-85CD1FF7E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788F-8DB0-449B-B6C9-760ED55CEABF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25D6-C478-4296-BD4D-85CD1FF7E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788F-8DB0-449B-B6C9-760ED55CEABF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25D6-C478-4296-BD4D-85CD1FF7E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788F-8DB0-449B-B6C9-760ED55CEABF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25D6-C478-4296-BD4D-85CD1FF7E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788F-8DB0-449B-B6C9-760ED55CEABF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25D6-C478-4296-BD4D-85CD1FF7E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788F-8DB0-449B-B6C9-760ED55CEABF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25D6-C478-4296-BD4D-85CD1FF7E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788F-8DB0-449B-B6C9-760ED55CEABF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25D6-C478-4296-BD4D-85CD1FF7E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788F-8DB0-449B-B6C9-760ED55CEABF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25D6-C478-4296-BD4D-85CD1FF7E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788F-8DB0-449B-B6C9-760ED55CEABF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25D6-C478-4296-BD4D-85CD1FF7E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7788F-8DB0-449B-B6C9-760ED55CEABF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D25D6-C478-4296-BD4D-85CD1FF7E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DNS\Desktop\шаблоны\88978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1575" y="1772816"/>
            <a:ext cx="6428362" cy="830997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Зимующие птицы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051" name="Picture 3" descr="C:\Users\DNS\Desktop\птицы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861048"/>
            <a:ext cx="1524000" cy="13716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51520" y="4437112"/>
            <a:ext cx="510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Воспитатель: </a:t>
            </a:r>
            <a:r>
              <a:rPr lang="ru-RU" dirty="0" err="1" smtClean="0"/>
              <a:t>Потрикеева</a:t>
            </a:r>
            <a:r>
              <a:rPr lang="ru-RU" dirty="0" smtClean="0"/>
              <a:t> Е.В</a:t>
            </a:r>
            <a:endParaRPr lang="ru-RU" dirty="0"/>
          </a:p>
        </p:txBody>
      </p:sp>
    </p:spTree>
  </p:cSld>
  <p:clrMapOvr>
    <a:masterClrMapping/>
  </p:clrMapOvr>
  <p:transition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DNS\Desktop\шаблоны\88978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9632" y="1412776"/>
            <a:ext cx="37444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Птичка шумная, </a:t>
            </a:r>
            <a:r>
              <a:rPr lang="ru-RU" sz="2400" i="1" dirty="0" err="1" smtClean="0"/>
              <a:t>свищит</a:t>
            </a:r>
            <a:r>
              <a:rPr lang="ru-RU" sz="2400" i="1" dirty="0" smtClean="0"/>
              <a:t>, </a:t>
            </a:r>
          </a:p>
          <a:p>
            <a:r>
              <a:rPr lang="ru-RU" sz="2400" i="1" dirty="0" smtClean="0"/>
              <a:t>Прозывался он –ямщик. </a:t>
            </a:r>
          </a:p>
          <a:p>
            <a:r>
              <a:rPr lang="ru-RU" sz="2400" i="1" dirty="0" smtClean="0"/>
              <a:t>Схватит в клюв </a:t>
            </a:r>
            <a:r>
              <a:rPr lang="ru-RU" sz="2400" i="1" dirty="0" err="1" smtClean="0"/>
              <a:t>жука-еда</a:t>
            </a:r>
            <a:r>
              <a:rPr lang="ru-RU" sz="2400" i="1" dirty="0" smtClean="0"/>
              <a:t>, </a:t>
            </a:r>
          </a:p>
          <a:p>
            <a:r>
              <a:rPr lang="ru-RU" sz="2400" i="1" dirty="0" smtClean="0"/>
              <a:t>По стволам туда- сюда. </a:t>
            </a:r>
          </a:p>
          <a:p>
            <a:r>
              <a:rPr lang="ru-RU" sz="2400" i="1" dirty="0" smtClean="0"/>
              <a:t>Ползает он целый день </a:t>
            </a:r>
          </a:p>
          <a:p>
            <a:r>
              <a:rPr lang="ru-RU" sz="2400" i="1" dirty="0" smtClean="0"/>
              <a:t>Называется …  </a:t>
            </a:r>
          </a:p>
          <a:p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4509120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</a:rPr>
              <a:t>П</a:t>
            </a:r>
            <a:r>
              <a:rPr lang="ru-RU" sz="4800" dirty="0" smtClean="0">
                <a:solidFill>
                  <a:srgbClr val="FF0000"/>
                </a:solidFill>
              </a:rPr>
              <a:t>оползень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DNS\Desktop\скачанные файлы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908720"/>
            <a:ext cx="3240360" cy="39604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NS\Desktop\шаблоны\88978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1256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1720" y="69269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Корм для зимующих птиц</a:t>
            </a:r>
            <a:endParaRPr lang="ru-RU" sz="32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3" name="Picture 2" descr="C:\Users\DNS\Desktop\еда\Рисунок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2160240" cy="1872208"/>
          </a:xfrm>
          <a:prstGeom prst="rect">
            <a:avLst/>
          </a:prstGeom>
          <a:noFill/>
        </p:spPr>
      </p:pic>
      <p:pic>
        <p:nvPicPr>
          <p:cNvPr id="1027" name="Picture 3" descr="C:\Users\DNS\Desktop\еда\Рисунок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73016"/>
            <a:ext cx="2016224" cy="2304255"/>
          </a:xfrm>
          <a:prstGeom prst="rect">
            <a:avLst/>
          </a:prstGeom>
          <a:noFill/>
        </p:spPr>
      </p:pic>
      <p:pic>
        <p:nvPicPr>
          <p:cNvPr id="1028" name="Picture 4" descr="C:\Users\DNS\Desktop\еда\Рисунок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149080"/>
            <a:ext cx="2520280" cy="1656184"/>
          </a:xfrm>
          <a:prstGeom prst="rect">
            <a:avLst/>
          </a:prstGeom>
          <a:noFill/>
        </p:spPr>
      </p:pic>
      <p:pic>
        <p:nvPicPr>
          <p:cNvPr id="1029" name="Picture 5" descr="C:\Users\DNS\Desktop\еда\Рисунок7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4077072"/>
            <a:ext cx="2339752" cy="1800200"/>
          </a:xfrm>
          <a:prstGeom prst="rect">
            <a:avLst/>
          </a:prstGeom>
          <a:noFill/>
        </p:spPr>
      </p:pic>
      <p:pic>
        <p:nvPicPr>
          <p:cNvPr id="1030" name="Picture 6" descr="C:\Users\DNS\Desktop\еда\Рисунок8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1628800"/>
            <a:ext cx="2411760" cy="2088233"/>
          </a:xfrm>
          <a:prstGeom prst="rect">
            <a:avLst/>
          </a:prstGeom>
          <a:noFill/>
        </p:spPr>
      </p:pic>
      <p:pic>
        <p:nvPicPr>
          <p:cNvPr id="5" name="Picture 2" descr="C:\Users\DNS\Desktop\еда\Рисунок4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1484784"/>
            <a:ext cx="2520280" cy="2160240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DNS\Desktop\шаблоны\88978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2" name="Picture 4" descr="C:\Users\DNS\Desktop\скачанные ф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04664"/>
            <a:ext cx="2736304" cy="25202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619672" y="1124744"/>
            <a:ext cx="46310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Покормите птиц зимой, </a:t>
            </a:r>
          </a:p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Пусть со всех концов </a:t>
            </a:r>
          </a:p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К вам слетятся, как домой, </a:t>
            </a:r>
          </a:p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Стайки на крыльцо.</a:t>
            </a:r>
            <a:endParaRPr lang="ru-RU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3356992"/>
            <a:ext cx="4536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Не богаты их корма </a:t>
            </a:r>
          </a:p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Горсть зерна нужна, </a:t>
            </a:r>
          </a:p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Горсть </a:t>
            </a:r>
            <a:r>
              <a:rPr lang="ru-RU" sz="2800" i="1" dirty="0" err="1" smtClean="0">
                <a:solidFill>
                  <a:schemeClr val="accent1">
                    <a:lumMod val="50000"/>
                  </a:schemeClr>
                </a:solidFill>
              </a:rPr>
              <a:t>одна-и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 не страшна </a:t>
            </a:r>
          </a:p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Будет им зима.</a:t>
            </a:r>
            <a:endParaRPr lang="ru-RU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3" name="Picture 5" descr="C:\Users\DNS\Desktop\скачанные файлы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140968"/>
            <a:ext cx="3168352" cy="266429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15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DNS\Desktop\шаблоны\88978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07704" y="1700808"/>
            <a:ext cx="3603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Стынут лапки на морозе</a:t>
            </a:r>
          </a:p>
          <a:p>
            <a:r>
              <a:rPr lang="ru-RU" sz="2400" i="1" dirty="0" smtClean="0"/>
              <a:t>У сосны и ели.</a:t>
            </a:r>
          </a:p>
          <a:p>
            <a:r>
              <a:rPr lang="ru-RU" sz="2400" i="1" dirty="0" smtClean="0"/>
              <a:t>Что за чудо?- на березе</a:t>
            </a:r>
          </a:p>
          <a:p>
            <a:r>
              <a:rPr lang="ru-RU" sz="2400" i="1" dirty="0" smtClean="0"/>
              <a:t>Яблоки поспели.</a:t>
            </a:r>
          </a:p>
          <a:p>
            <a:r>
              <a:rPr lang="ru-RU" sz="2400" i="1" dirty="0" smtClean="0"/>
              <a:t>И глазам не верится-</a:t>
            </a:r>
          </a:p>
          <a:p>
            <a:r>
              <a:rPr lang="ru-RU" sz="2400" i="1" dirty="0" smtClean="0"/>
              <a:t>Стайка алых снегирей</a:t>
            </a:r>
          </a:p>
          <a:p>
            <a:r>
              <a:rPr lang="ru-RU" sz="2400" i="1" dirty="0" smtClean="0"/>
              <a:t>Облепила деревце.</a:t>
            </a:r>
            <a:endParaRPr lang="ru-RU" sz="2400" i="1" dirty="0"/>
          </a:p>
        </p:txBody>
      </p:sp>
      <p:pic>
        <p:nvPicPr>
          <p:cNvPr id="3075" name="Picture 3" descr="C:\Users\DNS\Desktop\птицы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556792"/>
            <a:ext cx="2316088" cy="300340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NS\Desktop\шаблоны\88978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1720" y="1556792"/>
            <a:ext cx="37444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Непоседа пестрая,</a:t>
            </a:r>
          </a:p>
          <a:p>
            <a:r>
              <a:rPr lang="ru-RU" sz="2400" i="1" dirty="0" smtClean="0"/>
              <a:t>Птица длиннохвостая,</a:t>
            </a:r>
          </a:p>
          <a:p>
            <a:r>
              <a:rPr lang="ru-RU" sz="2400" i="1" dirty="0" smtClean="0"/>
              <a:t>Птица говорливая,</a:t>
            </a:r>
          </a:p>
          <a:p>
            <a:r>
              <a:rPr lang="ru-RU" sz="2400" i="1" dirty="0" smtClean="0"/>
              <a:t>Самая болтливая.</a:t>
            </a:r>
          </a:p>
          <a:p>
            <a:endParaRPr lang="ru-RU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3861048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Сорока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7" name="Picture 3" descr="C:\Users\DNS\Desktop\птицы\скачанные ф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196752"/>
            <a:ext cx="2952328" cy="331236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DNS\Desktop\шаблоны\88978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19672" y="1916832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Чик-чирик!</a:t>
            </a:r>
          </a:p>
          <a:p>
            <a:r>
              <a:rPr lang="ru-RU" sz="2400" i="1" dirty="0" smtClean="0"/>
              <a:t>К зернышкам прыг!</a:t>
            </a:r>
          </a:p>
          <a:p>
            <a:r>
              <a:rPr lang="ru-RU" sz="2400" i="1" dirty="0" smtClean="0"/>
              <a:t>Клюй, не робей!</a:t>
            </a:r>
          </a:p>
          <a:p>
            <a:r>
              <a:rPr lang="ru-RU" sz="2400" i="1" dirty="0" smtClean="0"/>
              <a:t>Кто это…</a:t>
            </a:r>
            <a:endParaRPr lang="ru-RU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67089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4005064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В</a:t>
            </a:r>
            <a:r>
              <a:rPr lang="ru-RU" sz="4400" dirty="0" smtClean="0">
                <a:solidFill>
                  <a:srgbClr val="FF0000"/>
                </a:solidFill>
              </a:rPr>
              <a:t>оробей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DNS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980728"/>
            <a:ext cx="3672408" cy="30963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DNS\Desktop\шаблоны\88978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35696" y="1700808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Синяя косынка,</a:t>
            </a:r>
          </a:p>
          <a:p>
            <a:r>
              <a:rPr lang="ru-RU" sz="2400" i="1" dirty="0" smtClean="0"/>
              <a:t>Темненькая спинка,</a:t>
            </a:r>
          </a:p>
          <a:p>
            <a:r>
              <a:rPr lang="ru-RU" sz="2400" i="1" dirty="0" smtClean="0"/>
              <a:t>Маленькая птичка</a:t>
            </a:r>
          </a:p>
          <a:p>
            <a:r>
              <a:rPr lang="ru-RU" sz="2400" i="1" dirty="0" smtClean="0"/>
              <a:t>Звать ее…</a:t>
            </a:r>
            <a:endParaRPr lang="ru-RU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691680" y="4581128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</a:rPr>
              <a:t>С</a:t>
            </a:r>
            <a:r>
              <a:rPr lang="ru-RU" sz="4800" dirty="0" smtClean="0">
                <a:solidFill>
                  <a:srgbClr val="FF0000"/>
                </a:solidFill>
              </a:rPr>
              <a:t>иничка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DNS\Desktop\птицы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268760"/>
            <a:ext cx="3240360" cy="30963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DNS\Desktop\шаблоны\88978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403648" y="1556792"/>
            <a:ext cx="3888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Кар-кар-кар!</a:t>
            </a:r>
          </a:p>
          <a:p>
            <a:r>
              <a:rPr lang="ru-RU" sz="2400" i="1" dirty="0" smtClean="0"/>
              <a:t>Кричит плутовка,</a:t>
            </a:r>
          </a:p>
          <a:p>
            <a:r>
              <a:rPr lang="ru-RU" sz="2400" i="1" dirty="0" smtClean="0"/>
              <a:t>Ну и ловкая воровка!</a:t>
            </a:r>
            <a:endParaRPr lang="ru-RU" sz="4000" i="1" dirty="0" smtClean="0"/>
          </a:p>
          <a:p>
            <a:r>
              <a:rPr lang="ru-RU" sz="2400" i="1" dirty="0" smtClean="0"/>
              <a:t>Все блестящие вещицы</a:t>
            </a:r>
          </a:p>
          <a:p>
            <a:r>
              <a:rPr lang="ru-RU" sz="2400" i="1" dirty="0" smtClean="0"/>
              <a:t>Очень любит эта птица!</a:t>
            </a:r>
          </a:p>
          <a:p>
            <a:r>
              <a:rPr lang="ru-RU" sz="2400" i="1" dirty="0" smtClean="0"/>
              <a:t>И она вам всем знакома,</a:t>
            </a:r>
          </a:p>
          <a:p>
            <a:r>
              <a:rPr lang="ru-RU" sz="2400" i="1" dirty="0" smtClean="0"/>
              <a:t>Как зовут ее?...</a:t>
            </a:r>
          </a:p>
          <a:p>
            <a:r>
              <a:rPr lang="ru-RU" sz="2400" i="1" dirty="0" smtClean="0"/>
              <a:t> </a:t>
            </a:r>
            <a:endParaRPr lang="ru-RU" sz="2400" i="1" dirty="0"/>
          </a:p>
        </p:txBody>
      </p:sp>
      <p:pic>
        <p:nvPicPr>
          <p:cNvPr id="3075" name="Picture 3" descr="C:\Users\DNS\Desktop\птицы\скачанные файлы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052736"/>
            <a:ext cx="3240360" cy="35283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259632" y="4869161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FF0000"/>
                </a:solidFill>
              </a:rPr>
              <a:t>В</a:t>
            </a:r>
            <a:r>
              <a:rPr lang="ru-RU" sz="5400" dirty="0" smtClean="0">
                <a:solidFill>
                  <a:srgbClr val="FF0000"/>
                </a:solidFill>
              </a:rPr>
              <a:t>орона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DNS\Desktop\шаблоны\88978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03648" y="1628800"/>
            <a:ext cx="4606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В лесу под щебет, звон и свист</a:t>
            </a:r>
          </a:p>
          <a:p>
            <a:r>
              <a:rPr lang="ru-RU" sz="2400" i="1" dirty="0" smtClean="0"/>
              <a:t>Стучит лесной телеграфист:</a:t>
            </a:r>
          </a:p>
          <a:p>
            <a:r>
              <a:rPr lang="ru-RU" sz="2400" i="1" dirty="0" smtClean="0"/>
              <a:t>Здорово, дрозд-приятель!</a:t>
            </a:r>
          </a:p>
          <a:p>
            <a:r>
              <a:rPr lang="ru-RU" sz="2400" i="1" dirty="0" smtClean="0"/>
              <a:t>И ставит подпись…</a:t>
            </a:r>
            <a:endParaRPr lang="ru-RU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3729806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FF0000"/>
                </a:solidFill>
              </a:rPr>
              <a:t>Д</a:t>
            </a:r>
            <a:r>
              <a:rPr lang="ru-RU" sz="5400" dirty="0" smtClean="0">
                <a:solidFill>
                  <a:srgbClr val="FF0000"/>
                </a:solidFill>
              </a:rPr>
              <a:t>ятел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4099" name="Picture 3" descr="C:\Users\DNS\Desktop\птицы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340768"/>
            <a:ext cx="2880320" cy="331236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DNS\Desktop\шаблоны\889786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20064" cy="6858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547664" y="1412776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Птицей мира он зовется,</a:t>
            </a:r>
          </a:p>
          <a:p>
            <a:r>
              <a:rPr lang="ru-RU" sz="2400" i="1" dirty="0" smtClean="0"/>
              <a:t>С крыш стрелой к земле несётся, </a:t>
            </a:r>
          </a:p>
          <a:p>
            <a:r>
              <a:rPr lang="ru-RU" sz="2400" i="1" dirty="0" smtClean="0"/>
              <a:t>Если видит гору крошек, </a:t>
            </a:r>
          </a:p>
          <a:p>
            <a:r>
              <a:rPr lang="ru-RU" sz="2400" i="1" dirty="0" smtClean="0"/>
              <a:t>Сизый, белый и хороший. 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endParaRPr lang="ru-RU" sz="2400" i="1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Users\DNS\Desktop\птицы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068960"/>
            <a:ext cx="2808312" cy="21602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432253" y="4437112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FF0000"/>
                </a:solidFill>
              </a:rPr>
              <a:t>Г</a:t>
            </a:r>
            <a:r>
              <a:rPr lang="ru-RU" sz="5400" dirty="0" smtClean="0">
                <a:solidFill>
                  <a:srgbClr val="FF0000"/>
                </a:solidFill>
              </a:rPr>
              <a:t>олубь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63688" y="1340768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Эти птички с хохолком, 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Очень яркие при том.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На рябину прилетели, 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Птички эти…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35699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свиристели</a:t>
            </a: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3" name="Picture 2" descr="C:\Users\DNS\Desktop\птицы\242113_origina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980728"/>
            <a:ext cx="3816424" cy="3528392"/>
          </a:xfrm>
          <a:prstGeom prst="rect">
            <a:avLst/>
          </a:prstGeom>
          <a:noFill/>
        </p:spPr>
      </p:pic>
      <p:pic>
        <p:nvPicPr>
          <p:cNvPr id="10" name="Picture 2" descr="C:\Users\DNS\Desktop\шаблоны\889786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87424"/>
            <a:ext cx="9144000" cy="724542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691680" y="1556792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Эти птички с хохолком. </a:t>
            </a:r>
          </a:p>
          <a:p>
            <a:r>
              <a:rPr lang="ru-RU" sz="2400" i="1" dirty="0" smtClean="0"/>
              <a:t>Очень яркие при том.</a:t>
            </a:r>
          </a:p>
          <a:p>
            <a:r>
              <a:rPr lang="ru-RU" sz="2400" i="1" dirty="0" smtClean="0"/>
              <a:t>На рябину прилетели, </a:t>
            </a:r>
          </a:p>
          <a:p>
            <a:r>
              <a:rPr lang="ru-RU" sz="2400" i="1" dirty="0" smtClean="0"/>
              <a:t>Птички эти …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4149080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С</a:t>
            </a:r>
            <a:r>
              <a:rPr lang="ru-RU" sz="4400" dirty="0" smtClean="0">
                <a:solidFill>
                  <a:srgbClr val="FF0000"/>
                </a:solidFill>
              </a:rPr>
              <a:t>виристели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DNS\Desktop\птицы\скачанные файлы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620688"/>
            <a:ext cx="3168352" cy="38655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253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Agent 007</cp:lastModifiedBy>
  <cp:revision>39</cp:revision>
  <dcterms:created xsi:type="dcterms:W3CDTF">2015-11-05T08:16:56Z</dcterms:created>
  <dcterms:modified xsi:type="dcterms:W3CDTF">2018-02-20T14:29:03Z</dcterms:modified>
</cp:coreProperties>
</file>