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65" r:id="rId12"/>
    <p:sldId id="266" r:id="rId13"/>
    <p:sldId id="273" r:id="rId14"/>
    <p:sldId id="267" r:id="rId15"/>
    <p:sldId id="268" r:id="rId16"/>
    <p:sldId id="269" r:id="rId17"/>
    <p:sldId id="270" r:id="rId18"/>
    <p:sldId id="272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B724-8115-4750-93DD-C4DC29CAD494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CD96-EBC5-46DA-85A7-FE1B487B99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28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B724-8115-4750-93DD-C4DC29CAD494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CD96-EBC5-46DA-85A7-FE1B487B99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047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B724-8115-4750-93DD-C4DC29CAD494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CD96-EBC5-46DA-85A7-FE1B487B99CE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3983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B724-8115-4750-93DD-C4DC29CAD494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CD96-EBC5-46DA-85A7-FE1B487B99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4070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B724-8115-4750-93DD-C4DC29CAD494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CD96-EBC5-46DA-85A7-FE1B487B99CE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6754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B724-8115-4750-93DD-C4DC29CAD494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CD96-EBC5-46DA-85A7-FE1B487B99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2024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B724-8115-4750-93DD-C4DC29CAD494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CD96-EBC5-46DA-85A7-FE1B487B99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2153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B724-8115-4750-93DD-C4DC29CAD494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CD96-EBC5-46DA-85A7-FE1B487B99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29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B724-8115-4750-93DD-C4DC29CAD494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CD96-EBC5-46DA-85A7-FE1B487B99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285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B724-8115-4750-93DD-C4DC29CAD494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CD96-EBC5-46DA-85A7-FE1B487B99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639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B724-8115-4750-93DD-C4DC29CAD494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CD96-EBC5-46DA-85A7-FE1B487B99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515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B724-8115-4750-93DD-C4DC29CAD494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CD96-EBC5-46DA-85A7-FE1B487B99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38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B724-8115-4750-93DD-C4DC29CAD494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CD96-EBC5-46DA-85A7-FE1B487B99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668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B724-8115-4750-93DD-C4DC29CAD494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CD96-EBC5-46DA-85A7-FE1B487B99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2271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B724-8115-4750-93DD-C4DC29CAD494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CD96-EBC5-46DA-85A7-FE1B487B99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778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0B724-8115-4750-93DD-C4DC29CAD494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CCD96-EBC5-46DA-85A7-FE1B487B99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713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0B724-8115-4750-93DD-C4DC29CAD494}" type="datetimeFigureOut">
              <a:rPr lang="ru-RU" smtClean="0"/>
              <a:t>14.02.2018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F9CCD96-EBC5-46DA-85A7-FE1B487B99C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28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4804" y="262232"/>
            <a:ext cx="7766936" cy="1646302"/>
          </a:xfrm>
        </p:spPr>
        <p:txBody>
          <a:bodyPr/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«Мой детский сад»</a:t>
            </a:r>
            <a:br>
              <a:rPr lang="ru-RU" dirty="0" smtClean="0"/>
            </a:br>
            <a:r>
              <a:rPr lang="ru-RU" dirty="0" smtClean="0"/>
              <a:t>«Рябинка»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7742850" y="4647554"/>
            <a:ext cx="4035167" cy="206538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Социальный проект 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r>
              <a:rPr lang="ru-RU" dirty="0">
                <a:solidFill>
                  <a:schemeClr val="tx1"/>
                </a:solidFill>
              </a:rPr>
              <a:t>Проект подготовили: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Воспитатель </a:t>
            </a:r>
            <a:r>
              <a:rPr lang="ru-RU" dirty="0">
                <a:solidFill>
                  <a:schemeClr val="tx1"/>
                </a:solidFill>
              </a:rPr>
              <a:t>группы №8 «Непоседы» </a:t>
            </a:r>
            <a:r>
              <a:rPr lang="ru-RU" dirty="0" err="1">
                <a:solidFill>
                  <a:schemeClr val="tx1"/>
                </a:solidFill>
              </a:rPr>
              <a:t>Солохина</a:t>
            </a:r>
            <a:r>
              <a:rPr lang="ru-RU" dirty="0">
                <a:solidFill>
                  <a:schemeClr val="tx1"/>
                </a:solidFill>
              </a:rPr>
              <a:t> Е.Л</a:t>
            </a:r>
            <a:r>
              <a:rPr lang="ru-RU" dirty="0" smtClean="0">
                <a:solidFill>
                  <a:schemeClr val="tx1"/>
                </a:solidFill>
              </a:rPr>
              <a:t>,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Социальный педагог: </a:t>
            </a:r>
            <a:r>
              <a:rPr lang="ru-RU" dirty="0" err="1" smtClean="0">
                <a:solidFill>
                  <a:schemeClr val="tx1"/>
                </a:solidFill>
              </a:rPr>
              <a:t>Гайдашова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Е.В 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1306" y="1908534"/>
            <a:ext cx="7022362" cy="4681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2983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Интересные рассказы о жизни сада прошлых лет.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819" b="-40687"/>
          <a:stretch/>
        </p:blipFill>
        <p:spPr>
          <a:xfrm>
            <a:off x="232012" y="2374710"/>
            <a:ext cx="4055879" cy="540784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12859" y="2374710"/>
            <a:ext cx="5122460" cy="389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36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8048" y="982639"/>
            <a:ext cx="8387477" cy="5591651"/>
          </a:xfrm>
        </p:spPr>
      </p:pic>
      <p:sp>
        <p:nvSpPr>
          <p:cNvPr id="5" name="TextBox 4"/>
          <p:cNvSpPr txBox="1"/>
          <p:nvPr/>
        </p:nvSpPr>
        <p:spPr>
          <a:xfrm>
            <a:off x="1501254" y="122829"/>
            <a:ext cx="6741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accent1"/>
                </a:solidFill>
              </a:rPr>
              <a:t>Этой картине 35 лет!</a:t>
            </a:r>
            <a:endParaRPr lang="ru-RU" sz="3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9144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6391" y="623247"/>
            <a:ext cx="8596668" cy="1320800"/>
          </a:xfrm>
        </p:spPr>
        <p:txBody>
          <a:bodyPr/>
          <a:lstStyle/>
          <a:p>
            <a:r>
              <a:rPr lang="ru-RU" dirty="0" smtClean="0"/>
              <a:t>Экскурсия по детскому саду. Беседа- знакомство: «Кто с нами работает?»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3347" y="1944047"/>
            <a:ext cx="3189026" cy="478354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71517" y="2047164"/>
            <a:ext cx="2992902" cy="4489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237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617" y="418187"/>
            <a:ext cx="8596668" cy="1320800"/>
          </a:xfrm>
        </p:spPr>
        <p:txBody>
          <a:bodyPr/>
          <a:lstStyle/>
          <a:p>
            <a:r>
              <a:rPr lang="ru-RU" dirty="0" smtClean="0"/>
              <a:t>В медицинском кабинете.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69993" y="418187"/>
            <a:ext cx="3062784" cy="302442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93743" y="3634025"/>
            <a:ext cx="4015285" cy="295966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2617" y="1651380"/>
            <a:ext cx="5859944" cy="4756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1849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гостях в кабинете бухгалтерии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9848" y="1381793"/>
            <a:ext cx="7747799" cy="5165200"/>
          </a:xfrm>
        </p:spPr>
      </p:pic>
    </p:spTree>
    <p:extLst>
      <p:ext uri="{BB962C8B-B14F-4D97-AF65-F5344CB8AC3E}">
        <p14:creationId xmlns:p14="http://schemas.microsoft.com/office/powerpoint/2010/main" val="3250940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6074" y="295703"/>
            <a:ext cx="8596668" cy="1320800"/>
          </a:xfrm>
        </p:spPr>
        <p:txBody>
          <a:bodyPr/>
          <a:lstStyle/>
          <a:p>
            <a:r>
              <a:rPr lang="ru-RU" dirty="0" smtClean="0"/>
              <a:t>Спасибо нашим поварам!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72523" y="1092580"/>
            <a:ext cx="3673937" cy="5510907"/>
          </a:xfrm>
        </p:spPr>
      </p:pic>
    </p:spTree>
    <p:extLst>
      <p:ext uri="{BB962C8B-B14F-4D97-AF65-F5344CB8AC3E}">
        <p14:creationId xmlns:p14="http://schemas.microsoft.com/office/powerpoint/2010/main" val="3913922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 методическом кабинете. Награды детского сада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6337" y="2197289"/>
            <a:ext cx="5261213" cy="3507476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5732" y="1777618"/>
            <a:ext cx="3204950" cy="480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0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5436" y="682388"/>
            <a:ext cx="8473406" cy="5648938"/>
          </a:xfrm>
        </p:spPr>
      </p:pic>
    </p:spTree>
    <p:extLst>
      <p:ext uri="{BB962C8B-B14F-4D97-AF65-F5344CB8AC3E}">
        <p14:creationId xmlns:p14="http://schemas.microsoft.com/office/powerpoint/2010/main" val="6073130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Выставка рисунков «Мой любимый детский сад»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18024" y="1827619"/>
            <a:ext cx="7230191" cy="4710945"/>
          </a:xfrm>
        </p:spPr>
      </p:pic>
    </p:spTree>
    <p:extLst>
      <p:ext uri="{BB962C8B-B14F-4D97-AF65-F5344CB8AC3E}">
        <p14:creationId xmlns:p14="http://schemas.microsoft.com/office/powerpoint/2010/main" val="299481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1319" y="559559"/>
            <a:ext cx="9648968" cy="5991366"/>
          </a:xfrm>
        </p:spPr>
        <p:txBody>
          <a:bodyPr/>
          <a:lstStyle/>
          <a:p>
            <a:r>
              <a:rPr lang="ru-RU" sz="3200" dirty="0" smtClean="0"/>
              <a:t>Вид проекта: социальный</a:t>
            </a:r>
          </a:p>
          <a:p>
            <a:r>
              <a:rPr lang="ru-RU" sz="3200" dirty="0"/>
              <a:t>Реализация данного проекта рассчитана на </a:t>
            </a:r>
            <a:r>
              <a:rPr lang="ru-RU" sz="3200" dirty="0" smtClean="0"/>
              <a:t>2 недели.</a:t>
            </a:r>
          </a:p>
          <a:p>
            <a:r>
              <a:rPr lang="ru-RU" sz="3200" dirty="0" smtClean="0"/>
              <a:t>Участники проекта: дети группы №8 «Непоседы» 5-6 лет, воспитатель группы, специалисты, родители.</a:t>
            </a:r>
          </a:p>
          <a:p>
            <a:r>
              <a:rPr lang="ru-RU" sz="3200" dirty="0" smtClean="0"/>
              <a:t>Образовательные области: социально-коммуникативное развитие, познавательное развитие, речевое развитие.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4229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8792" y="0"/>
            <a:ext cx="8596668" cy="1320800"/>
          </a:xfrm>
        </p:spPr>
        <p:txBody>
          <a:bodyPr/>
          <a:lstStyle/>
          <a:p>
            <a:r>
              <a:rPr lang="ru-RU" dirty="0" smtClean="0"/>
              <a:t>Цель проекта: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0" y="660400"/>
            <a:ext cx="10222174" cy="61976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000" dirty="0" smtClean="0"/>
              <a:t>Сформировать и систематизировать представление детей о детском саде, его истории.</a:t>
            </a:r>
          </a:p>
          <a:p>
            <a:pPr algn="just"/>
            <a:r>
              <a:rPr lang="ru-RU" sz="2000" dirty="0" smtClean="0"/>
              <a:t>Создать условие для становления основ нравственно-патриотического воспитания.</a:t>
            </a:r>
          </a:p>
          <a:p>
            <a:pPr marL="0" indent="0" algn="just">
              <a:buNone/>
            </a:pPr>
            <a:r>
              <a:rPr lang="ru-RU" sz="4000" dirty="0" smtClean="0"/>
              <a:t> </a:t>
            </a:r>
            <a:r>
              <a:rPr lang="ru-RU" sz="4000" dirty="0" smtClean="0">
                <a:solidFill>
                  <a:srgbClr val="92D050"/>
                </a:solidFill>
              </a:rPr>
              <a:t>Задачи:</a:t>
            </a:r>
          </a:p>
          <a:p>
            <a:pPr algn="just"/>
            <a:r>
              <a:rPr lang="ru-RU" sz="2400" dirty="0" smtClean="0"/>
              <a:t>Привлечь внимание детей к истории детского сада, развивать их познавательную активность.</a:t>
            </a:r>
          </a:p>
          <a:p>
            <a:pPr algn="just"/>
            <a:r>
              <a:rPr lang="ru-RU" sz="2400" dirty="0" smtClean="0"/>
              <a:t>Учить бережно относиться к традициям детского сада.</a:t>
            </a:r>
          </a:p>
          <a:p>
            <a:pPr algn="just"/>
            <a:r>
              <a:rPr lang="ru-RU" sz="2400" dirty="0" smtClean="0"/>
              <a:t>Воспитывать любовь к детскому саду и уважение к старшим.</a:t>
            </a:r>
          </a:p>
          <a:p>
            <a:pPr algn="just"/>
            <a:r>
              <a:rPr lang="ru-RU" sz="2400" dirty="0" smtClean="0"/>
              <a:t>Познакомить со специалистами и сотрудниками детского сада, кабинетами, наградами детского сада.</a:t>
            </a:r>
          </a:p>
          <a:p>
            <a:pPr algn="just"/>
            <a:r>
              <a:rPr lang="ru-RU" sz="2400" dirty="0" smtClean="0"/>
              <a:t>Закрепить умение детей выражать в продуктивной деятельности свои знания и впечатления.</a:t>
            </a:r>
          </a:p>
          <a:p>
            <a:pPr marL="0" indent="0" algn="just">
              <a:buNone/>
            </a:pPr>
            <a:r>
              <a:rPr lang="ru-RU" sz="2400" dirty="0"/>
              <a:t> </a:t>
            </a:r>
            <a:r>
              <a:rPr lang="ru-RU" sz="2400" dirty="0" smtClean="0"/>
              <a:t>  </a:t>
            </a:r>
          </a:p>
          <a:p>
            <a:pPr algn="just"/>
            <a:endParaRPr lang="ru-RU" sz="36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2771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82054"/>
            <a:ext cx="8596668" cy="1320800"/>
          </a:xfrm>
        </p:spPr>
        <p:txBody>
          <a:bodyPr/>
          <a:lstStyle/>
          <a:p>
            <a:r>
              <a:rPr lang="ru-RU" dirty="0" smtClean="0"/>
              <a:t>Предполагаемые результаты: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7787" y="1146413"/>
            <a:ext cx="9075762" cy="5172500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Дети должны знать историю детского сада , уважать труд взрослых, научатся бережно относиться к традициям детского сада.</a:t>
            </a:r>
          </a:p>
          <a:p>
            <a:pPr algn="just"/>
            <a:r>
              <a:rPr lang="ru-RU" sz="2800" dirty="0" smtClean="0"/>
              <a:t>У детей должно развиться чувство привязанности к детскому саду, к любимым и близким людям чтобы детский сад стал действительно вторым домом.</a:t>
            </a:r>
          </a:p>
          <a:p>
            <a:pPr marL="0" indent="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10160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Предварительная работа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673" y="1723861"/>
            <a:ext cx="9422009" cy="3880773"/>
          </a:xfrm>
        </p:spPr>
        <p:txBody>
          <a:bodyPr>
            <a:normAutofit/>
          </a:bodyPr>
          <a:lstStyle/>
          <a:p>
            <a:pPr algn="just"/>
            <a:r>
              <a:rPr lang="ru-RU" sz="2800" dirty="0" smtClean="0"/>
              <a:t>Поиск информации об истории детского сада «Рябинка», подбор фотографий, альбомов.</a:t>
            </a:r>
          </a:p>
          <a:p>
            <a:pPr algn="just"/>
            <a:r>
              <a:rPr lang="ru-RU" sz="2800" dirty="0" smtClean="0"/>
              <a:t>Познакомить с микрорайоном, где находится детский сад, учреждениями расположенными рядом с ним.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74677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Оборудование и оснащение педагогического процесса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298890"/>
            <a:ext cx="9804147" cy="4110962"/>
          </a:xfrm>
        </p:spPr>
        <p:txBody>
          <a:bodyPr/>
          <a:lstStyle/>
          <a:p>
            <a:r>
              <a:rPr lang="ru-RU" sz="2800" dirty="0" smtClean="0"/>
              <a:t>Разработать план бесед по теме «Мой детский сад».</a:t>
            </a:r>
          </a:p>
          <a:p>
            <a:r>
              <a:rPr lang="ru-RU" sz="2800" dirty="0"/>
              <a:t>Подобрать иллюстрированный материал ,</a:t>
            </a:r>
            <a:r>
              <a:rPr lang="ru-RU" sz="2800" dirty="0" smtClean="0"/>
              <a:t>фотографии, альбомы;</a:t>
            </a:r>
          </a:p>
          <a:p>
            <a:r>
              <a:rPr lang="ru-RU" sz="2800" dirty="0" smtClean="0"/>
              <a:t>Использование ноутбука.</a:t>
            </a:r>
          </a:p>
          <a:p>
            <a:endParaRPr lang="ru-RU" sz="2800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0311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Продукт совместной деятельности: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9913" y="1423609"/>
            <a:ext cx="8596668" cy="388077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Выставка детских работ по теме « Мой детский сад», «Наши игры в детском саду» (Фотоматериалы);</a:t>
            </a:r>
          </a:p>
          <a:p>
            <a:r>
              <a:rPr lang="ru-RU" sz="2800" dirty="0" smtClean="0"/>
              <a:t>Видеофильм «История детского сада Рябинка»;</a:t>
            </a:r>
          </a:p>
          <a:p>
            <a:r>
              <a:rPr lang="ru-RU" sz="2800" dirty="0" smtClean="0"/>
              <a:t>Фотоальбом «Выпускники детского сада разных лет»;</a:t>
            </a:r>
          </a:p>
        </p:txBody>
      </p:sp>
    </p:spTree>
    <p:extLst>
      <p:ext uri="{BB962C8B-B14F-4D97-AF65-F5344CB8AC3E}">
        <p14:creationId xmlns:p14="http://schemas.microsoft.com/office/powerpoint/2010/main" val="455485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0731" y="404884"/>
            <a:ext cx="9763203" cy="1320800"/>
          </a:xfrm>
        </p:spPr>
        <p:txBody>
          <a:bodyPr/>
          <a:lstStyle/>
          <a:p>
            <a:r>
              <a:rPr lang="ru-RU" dirty="0" smtClean="0"/>
              <a:t>Рассматриваем фотографии разных лет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49652" y="1378424"/>
            <a:ext cx="7545359" cy="5030240"/>
          </a:xfrm>
        </p:spPr>
      </p:pic>
    </p:spTree>
    <p:extLst>
      <p:ext uri="{BB962C8B-B14F-4D97-AF65-F5344CB8AC3E}">
        <p14:creationId xmlns:p14="http://schemas.microsoft.com/office/powerpoint/2010/main" val="3746710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925" y="227462"/>
            <a:ext cx="8596668" cy="116460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Кто же в гости к нам пришел ?(Рассказ социального педагога об истории детского сада «Рябинка»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59973" y="1693850"/>
            <a:ext cx="7443488" cy="4962326"/>
          </a:xfrm>
        </p:spPr>
      </p:pic>
    </p:spTree>
    <p:extLst>
      <p:ext uri="{BB962C8B-B14F-4D97-AF65-F5344CB8AC3E}">
        <p14:creationId xmlns:p14="http://schemas.microsoft.com/office/powerpoint/2010/main" val="211438406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118</TotalTime>
  <Words>366</Words>
  <Application>Microsoft Office PowerPoint</Application>
  <PresentationFormat>Широкоэкранный</PresentationFormat>
  <Paragraphs>44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2" baseType="lpstr">
      <vt:lpstr>Arial</vt:lpstr>
      <vt:lpstr>Trebuchet MS</vt:lpstr>
      <vt:lpstr>Wingdings 3</vt:lpstr>
      <vt:lpstr>Грань</vt:lpstr>
      <vt:lpstr> «Мой детский сад» «Рябинка»</vt:lpstr>
      <vt:lpstr>Презентация PowerPoint</vt:lpstr>
      <vt:lpstr>Цель проекта:</vt:lpstr>
      <vt:lpstr>Предполагаемые результаты:</vt:lpstr>
      <vt:lpstr>Предварительная работа </vt:lpstr>
      <vt:lpstr>Оборудование и оснащение педагогического процесса</vt:lpstr>
      <vt:lpstr>Продукт совместной деятельности:</vt:lpstr>
      <vt:lpstr>Рассматриваем фотографии разных лет </vt:lpstr>
      <vt:lpstr>Кто же в гости к нам пришел ?(Рассказ социального педагога об истории детского сада «Рябинка»</vt:lpstr>
      <vt:lpstr>Интересные рассказы о жизни сада прошлых лет.</vt:lpstr>
      <vt:lpstr>Презентация PowerPoint</vt:lpstr>
      <vt:lpstr>Экскурсия по детскому саду. Беседа- знакомство: «Кто с нами работает?» </vt:lpstr>
      <vt:lpstr>В медицинском кабинете.</vt:lpstr>
      <vt:lpstr>В гостях в кабинете бухгалтерии </vt:lpstr>
      <vt:lpstr>Спасибо нашим поварам!</vt:lpstr>
      <vt:lpstr>В методическом кабинете. Награды детского сада</vt:lpstr>
      <vt:lpstr>Презентация PowerPoint</vt:lpstr>
      <vt:lpstr>Выставка рисунков «Мой любимый детский сад»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«Мой детский сад»</dc:title>
  <dc:creator>МАДОУ №25</dc:creator>
  <cp:lastModifiedBy>007 Agent</cp:lastModifiedBy>
  <cp:revision>14</cp:revision>
  <dcterms:created xsi:type="dcterms:W3CDTF">2018-01-30T07:09:00Z</dcterms:created>
  <dcterms:modified xsi:type="dcterms:W3CDTF">2018-02-14T17:56:43Z</dcterms:modified>
</cp:coreProperties>
</file>