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a:tblStyle styleId="{4C8053C7-E0A2-42E4-9CDE-D22503E9114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141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marL="457200" lvl="0" indent="-298450" rtl="0">
              <a:spcBef>
                <a:spcPts val="0"/>
              </a:spcBef>
              <a:spcAft>
                <a:spcPts val="0"/>
              </a:spcAft>
              <a:buSzPts val="1100"/>
              <a:buChar char="●"/>
              <a:defRPr sz="1100"/>
            </a:lvl1pPr>
            <a:lvl2pPr marL="914400" lvl="1" indent="-298450" rtl="0">
              <a:spcBef>
                <a:spcPts val="0"/>
              </a:spcBef>
              <a:spcAft>
                <a:spcPts val="0"/>
              </a:spcAft>
              <a:buSzPts val="1100"/>
              <a:buChar char="○"/>
              <a:defRPr sz="1100"/>
            </a:lvl2pPr>
            <a:lvl3pPr marL="1371600" lvl="2" indent="-298450" rtl="0">
              <a:spcBef>
                <a:spcPts val="0"/>
              </a:spcBef>
              <a:spcAft>
                <a:spcPts val="0"/>
              </a:spcAft>
              <a:buSzPts val="1100"/>
              <a:buChar char="■"/>
              <a:defRPr sz="1100"/>
            </a:lvl3pPr>
            <a:lvl4pPr marL="1828800" lvl="3" indent="-298450" rtl="0">
              <a:spcBef>
                <a:spcPts val="0"/>
              </a:spcBef>
              <a:spcAft>
                <a:spcPts val="0"/>
              </a:spcAft>
              <a:buSzPts val="1100"/>
              <a:buChar char="●"/>
              <a:defRPr sz="1100"/>
            </a:lvl4pPr>
            <a:lvl5pPr marL="2286000" lvl="4" indent="-298450" rtl="0">
              <a:spcBef>
                <a:spcPts val="0"/>
              </a:spcBef>
              <a:spcAft>
                <a:spcPts val="0"/>
              </a:spcAft>
              <a:buSzPts val="1100"/>
              <a:buChar char="○"/>
              <a:defRPr sz="1100"/>
            </a:lvl5pPr>
            <a:lvl6pPr marL="2743200" lvl="5" indent="-298450" rtl="0">
              <a:spcBef>
                <a:spcPts val="0"/>
              </a:spcBef>
              <a:spcAft>
                <a:spcPts val="0"/>
              </a:spcAft>
              <a:buSzPts val="1100"/>
              <a:buChar char="■"/>
              <a:defRPr sz="1100"/>
            </a:lvl6pPr>
            <a:lvl7pPr marL="3200400" lvl="6" indent="-298450" rtl="0">
              <a:spcBef>
                <a:spcPts val="0"/>
              </a:spcBef>
              <a:spcAft>
                <a:spcPts val="0"/>
              </a:spcAft>
              <a:buSzPts val="1100"/>
              <a:buChar char="●"/>
              <a:defRPr sz="1100"/>
            </a:lvl7pPr>
            <a:lvl8pPr marL="3657600" lvl="7" indent="-298450" rtl="0">
              <a:spcBef>
                <a:spcPts val="0"/>
              </a:spcBef>
              <a:spcAft>
                <a:spcPts val="0"/>
              </a:spcAft>
              <a:buSzPts val="1100"/>
              <a:buChar char="○"/>
              <a:defRPr sz="1100"/>
            </a:lvl8pPr>
            <a:lvl9pPr marL="4114800" lvl="8" indent="-298450" rtl="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spcAft>
                <a:spcPts val="0"/>
              </a:spcAft>
              <a:buNone/>
            </a:pPr>
            <a:endParaRPr/>
          </a:p>
        </p:txBody>
      </p:sp>
      <p:sp>
        <p:nvSpPr>
          <p:cNvPr id="91" name="Shape 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spcAft>
                <a:spcPts val="0"/>
              </a:spcAft>
              <a:buNone/>
            </a:pPr>
            <a:endParaRPr/>
          </a:p>
        </p:txBody>
      </p:sp>
      <p:sp>
        <p:nvSpPr>
          <p:cNvPr id="145" name="Shape 1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spcAft>
                <a:spcPts val="0"/>
              </a:spcAft>
              <a:buNone/>
            </a:pPr>
            <a:endParaRPr/>
          </a:p>
        </p:txBody>
      </p:sp>
      <p:sp>
        <p:nvSpPr>
          <p:cNvPr id="157" name="Shape 1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spcAft>
                <a:spcPts val="0"/>
              </a:spcAft>
              <a:buNone/>
            </a:pPr>
            <a:endParaRPr/>
          </a:p>
        </p:txBody>
      </p:sp>
      <p:sp>
        <p:nvSpPr>
          <p:cNvPr id="174" name="Shape 1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spcAft>
                <a:spcPts val="0"/>
              </a:spcAft>
              <a:buNone/>
            </a:pPr>
            <a:endParaRPr/>
          </a:p>
        </p:txBody>
      </p:sp>
      <p:sp>
        <p:nvSpPr>
          <p:cNvPr id="190" name="Shape 1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spcAft>
                <a:spcPts val="0"/>
              </a:spcAft>
              <a:buNone/>
            </a:pPr>
            <a:endParaRPr/>
          </a:p>
        </p:txBody>
      </p:sp>
      <p:sp>
        <p:nvSpPr>
          <p:cNvPr id="202" name="Shape 2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spcAft>
                <a:spcPts val="0"/>
              </a:spcAft>
              <a:buNone/>
            </a:pPr>
            <a:endParaRPr/>
          </a:p>
        </p:txBody>
      </p:sp>
      <p:sp>
        <p:nvSpPr>
          <p:cNvPr id="218" name="Shape 2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spcAft>
                <a:spcPts val="0"/>
              </a:spcAft>
              <a:buNone/>
            </a:pPr>
            <a:endParaRPr/>
          </a:p>
        </p:txBody>
      </p:sp>
      <p:sp>
        <p:nvSpPr>
          <p:cNvPr id="225" name="Shape 2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spcAft>
                <a:spcPts val="0"/>
              </a:spcAft>
              <a:buNone/>
            </a:pPr>
            <a:endParaRPr/>
          </a:p>
        </p:txBody>
      </p:sp>
      <p:sp>
        <p:nvSpPr>
          <p:cNvPr id="233" name="Shape 2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spcAft>
                <a:spcPts val="0"/>
              </a:spcAft>
              <a:buNone/>
            </a:pPr>
            <a:endParaRPr/>
          </a:p>
        </p:txBody>
      </p:sp>
      <p:sp>
        <p:nvSpPr>
          <p:cNvPr id="97" name="Shape 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spcAft>
                <a:spcPts val="0"/>
              </a:spcAft>
              <a:buNone/>
            </a:pPr>
            <a:endParaRPr/>
          </a:p>
        </p:txBody>
      </p:sp>
      <p:sp>
        <p:nvSpPr>
          <p:cNvPr id="103" name="Shape 1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spcAft>
                <a:spcPts val="0"/>
              </a:spcAft>
              <a:buNone/>
            </a:pPr>
            <a:endParaRPr/>
          </a:p>
        </p:txBody>
      </p:sp>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spcAft>
                <a:spcPts val="0"/>
              </a:spcAft>
              <a:buNone/>
            </a:pPr>
            <a:endParaRPr/>
          </a:p>
        </p:txBody>
      </p:sp>
      <p:sp>
        <p:nvSpPr>
          <p:cNvPr id="115" name="Shape 1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spcAft>
                <a:spcPts val="0"/>
              </a:spcAft>
              <a:buNone/>
            </a:pPr>
            <a:endParaRPr/>
          </a:p>
        </p:txBody>
      </p:sp>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spcAft>
                <a:spcPts val="0"/>
              </a:spcAft>
              <a:buNone/>
            </a:pPr>
            <a:endParaRPr/>
          </a:p>
        </p:txBody>
      </p:sp>
      <p:sp>
        <p:nvSpPr>
          <p:cNvPr id="127" name="Shape 1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spcAft>
                <a:spcPts val="0"/>
              </a:spcAft>
              <a:buNone/>
            </a:pPr>
            <a:endParaRPr/>
          </a:p>
        </p:txBody>
      </p:sp>
      <p:sp>
        <p:nvSpPr>
          <p:cNvPr id="133" name="Shape 1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spcAft>
                <a:spcPts val="0"/>
              </a:spcAft>
              <a:buNone/>
            </a:pPr>
            <a:endParaRPr/>
          </a:p>
        </p:txBody>
      </p:sp>
      <p:sp>
        <p:nvSpPr>
          <p:cNvPr id="139" name="Shape 1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57200" y="704850"/>
            <a:ext cx="8229600" cy="1143000"/>
          </a:xfrm>
          <a:prstGeom prst="rect">
            <a:avLst/>
          </a:prstGeom>
          <a:noFill/>
          <a:ln>
            <a:noFill/>
          </a:ln>
        </p:spPr>
        <p:txBody>
          <a:bodyPr wrap="square" lIns="91425" tIns="91425" rIns="91425" bIns="91425" anchor="b" anchorCtr="0"/>
          <a:lstStyle>
            <a:lvl1pPr marL="0" lvl="0" indent="0" algn="l" rtl="0">
              <a:spcBef>
                <a:spcPts val="0"/>
              </a:spcBef>
              <a:spcAft>
                <a:spcPts val="0"/>
              </a:spcAft>
              <a:buSzPts val="1400"/>
              <a:buNone/>
              <a:defRPr/>
            </a:lvl1pPr>
            <a:lvl2pPr marL="0" lvl="1" indent="0" algn="l" rtl="0">
              <a:spcBef>
                <a:spcPts val="0"/>
              </a:spcBef>
              <a:spcAft>
                <a:spcPts val="0"/>
              </a:spcAft>
              <a:buSzPts val="1400"/>
              <a:buNone/>
              <a:defRPr/>
            </a:lvl2pPr>
            <a:lvl3pPr marL="0" lvl="2" indent="0" algn="l" rtl="0">
              <a:spcBef>
                <a:spcPts val="0"/>
              </a:spcBef>
              <a:spcAft>
                <a:spcPts val="0"/>
              </a:spcAft>
              <a:buSzPts val="1400"/>
              <a:buNone/>
              <a:defRPr/>
            </a:lvl3pPr>
            <a:lvl4pPr marL="0" lvl="3" indent="0" algn="l" rtl="0">
              <a:spcBef>
                <a:spcPts val="0"/>
              </a:spcBef>
              <a:spcAft>
                <a:spcPts val="0"/>
              </a:spcAft>
              <a:buSzPts val="1400"/>
              <a:buNone/>
              <a:defRPr/>
            </a:lvl4pPr>
            <a:lvl5pPr marL="0" lvl="4" indent="0" algn="l" rtl="0">
              <a:spcBef>
                <a:spcPts val="0"/>
              </a:spcBef>
              <a:spcAft>
                <a:spcPts val="0"/>
              </a:spcAft>
              <a:buSzPts val="1400"/>
              <a:buNone/>
              <a:defRPr/>
            </a:lvl5pPr>
            <a:lvl6pPr marL="457200" lvl="5" indent="0" algn="l" rtl="0">
              <a:spcBef>
                <a:spcPts val="0"/>
              </a:spcBef>
              <a:spcAft>
                <a:spcPts val="0"/>
              </a:spcAft>
              <a:buSzPts val="1400"/>
              <a:buNone/>
              <a:defRPr/>
            </a:lvl6pPr>
            <a:lvl7pPr marL="914400" lvl="6" indent="0" algn="l" rtl="0">
              <a:spcBef>
                <a:spcPts val="0"/>
              </a:spcBef>
              <a:spcAft>
                <a:spcPts val="0"/>
              </a:spcAft>
              <a:buSzPts val="1400"/>
              <a:buNone/>
              <a:defRPr/>
            </a:lvl7pPr>
            <a:lvl8pPr marL="1371600" lvl="7" indent="0" algn="l" rtl="0">
              <a:spcBef>
                <a:spcPts val="0"/>
              </a:spcBef>
              <a:spcAft>
                <a:spcPts val="0"/>
              </a:spcAft>
              <a:buSzPts val="1400"/>
              <a:buNone/>
              <a:defRPr/>
            </a:lvl8pPr>
            <a:lvl9pPr marL="1828800" lvl="8" indent="0" algn="l" rtl="0">
              <a:spcBef>
                <a:spcPts val="0"/>
              </a:spcBef>
              <a:spcAft>
                <a:spcPts val="0"/>
              </a:spcAft>
              <a:buSzPts val="1400"/>
              <a:buNone/>
              <a:defRPr/>
            </a:lvl9pPr>
          </a:lstStyle>
          <a:p>
            <a:endParaRPr/>
          </a:p>
        </p:txBody>
      </p:sp>
      <p:sp>
        <p:nvSpPr>
          <p:cNvPr id="18" name="Shape 18"/>
          <p:cNvSpPr txBox="1">
            <a:spLocks noGrp="1"/>
          </p:cNvSpPr>
          <p:nvPr>
            <p:ph type="body" idx="1"/>
          </p:nvPr>
        </p:nvSpPr>
        <p:spPr>
          <a:xfrm>
            <a:off x="457200" y="1935163"/>
            <a:ext cx="8229600" cy="4389300"/>
          </a:xfrm>
          <a:prstGeom prst="rect">
            <a:avLst/>
          </a:prstGeom>
          <a:noFill/>
          <a:ln>
            <a:noFill/>
          </a:ln>
        </p:spPr>
        <p:txBody>
          <a:bodyPr wrap="square" lIns="91425" tIns="91425" rIns="91425" bIns="91425" anchor="t" anchorCtr="0"/>
          <a:lstStyle>
            <a:lvl1pPr marL="457200" lvl="0" indent="-337185" algn="l" rtl="0">
              <a:spcBef>
                <a:spcPts val="360"/>
              </a:spcBef>
              <a:spcAft>
                <a:spcPts val="0"/>
              </a:spcAft>
              <a:buSzPts val="1710"/>
              <a:buChar char="●"/>
              <a:defRPr/>
            </a:lvl1pPr>
            <a:lvl2pPr marL="914400" lvl="1" indent="-325755" algn="l" rtl="0">
              <a:spcBef>
                <a:spcPts val="360"/>
              </a:spcBef>
              <a:spcAft>
                <a:spcPts val="0"/>
              </a:spcAft>
              <a:buSzPts val="1530"/>
              <a:buChar char="●"/>
              <a:defRPr/>
            </a:lvl2pPr>
            <a:lvl3pPr marL="1371600" lvl="2" indent="-308610" algn="l" rtl="0">
              <a:spcBef>
                <a:spcPts val="360"/>
              </a:spcBef>
              <a:spcAft>
                <a:spcPts val="0"/>
              </a:spcAft>
              <a:buSzPts val="1260"/>
              <a:buChar char="●"/>
              <a:defRPr/>
            </a:lvl3pPr>
            <a:lvl4pPr marL="1828800" lvl="3" indent="-302894" algn="l" rtl="0">
              <a:spcBef>
                <a:spcPts val="360"/>
              </a:spcBef>
              <a:spcAft>
                <a:spcPts val="0"/>
              </a:spcAft>
              <a:buSzPts val="1170"/>
              <a:buChar char="●"/>
              <a:defRPr/>
            </a:lvl4pPr>
            <a:lvl5pPr marL="2286000" lvl="4" indent="-302895" algn="l" rtl="0">
              <a:spcBef>
                <a:spcPts val="360"/>
              </a:spcBef>
              <a:spcAft>
                <a:spcPts val="0"/>
              </a:spcAft>
              <a:buSzPts val="1170"/>
              <a:buChar char="●"/>
              <a:defRPr/>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9" name="Shape 19"/>
          <p:cNvSpPr txBox="1">
            <a:spLocks noGrp="1"/>
          </p:cNvSpPr>
          <p:nvPr>
            <p:ph type="dt" idx="10"/>
          </p:nvPr>
        </p:nvSpPr>
        <p:spPr>
          <a:xfrm>
            <a:off x="457200" y="6356350"/>
            <a:ext cx="2133600" cy="365100"/>
          </a:xfrm>
          <a:prstGeom prst="rect">
            <a:avLst/>
          </a:prstGeom>
          <a:noFill/>
          <a:ln>
            <a:noFill/>
          </a:ln>
        </p:spPr>
        <p:txBody>
          <a:bodyPr wrap="square" lIns="91425" tIns="91425" rIns="91425" bIns="91425" anchor="b" anchorCtr="0"/>
          <a:lstStyle>
            <a:lvl1pPr marL="0" lvl="0" indent="0" algn="l" rtl="0">
              <a:spcBef>
                <a:spcPts val="0"/>
              </a:spcBef>
              <a:spcAft>
                <a:spcPts val="0"/>
              </a:spcAft>
              <a:buSzPts val="1400"/>
              <a:buNone/>
              <a:defRPr/>
            </a:lvl1pPr>
            <a:lvl2pPr marL="457200" lvl="1" indent="0" algn="l" rtl="0">
              <a:spcBef>
                <a:spcPts val="0"/>
              </a:spcBef>
              <a:spcAft>
                <a:spcPts val="0"/>
              </a:spcAft>
              <a:buSzPts val="1400"/>
              <a:buNone/>
              <a:defRPr/>
            </a:lvl2pPr>
            <a:lvl3pPr marL="914400" lvl="2" indent="0" algn="l" rtl="0">
              <a:spcBef>
                <a:spcPts val="0"/>
              </a:spcBef>
              <a:spcAft>
                <a:spcPts val="0"/>
              </a:spcAft>
              <a:buSzPts val="1400"/>
              <a:buNone/>
              <a:defRPr/>
            </a:lvl3pPr>
            <a:lvl4pPr marL="1371600" lvl="3" indent="0" algn="l" rtl="0">
              <a:spcBef>
                <a:spcPts val="0"/>
              </a:spcBef>
              <a:spcAft>
                <a:spcPts val="0"/>
              </a:spcAft>
              <a:buSzPts val="1400"/>
              <a:buNone/>
              <a:defRPr/>
            </a:lvl4pPr>
            <a:lvl5pPr marL="1828800" lvl="4" indent="0" algn="l" rtl="0">
              <a:spcBef>
                <a:spcPts val="0"/>
              </a:spcBef>
              <a:spcAft>
                <a:spcPts val="0"/>
              </a:spcAft>
              <a:buSzPts val="1400"/>
              <a:buNone/>
              <a:defRPr/>
            </a:lvl5pPr>
            <a:lvl6pPr marL="2286000" lvl="5" indent="0" algn="l" rtl="0">
              <a:spcBef>
                <a:spcPts val="0"/>
              </a:spcBef>
              <a:spcAft>
                <a:spcPts val="0"/>
              </a:spcAft>
              <a:buSzPts val="1400"/>
              <a:buNone/>
              <a:defRPr/>
            </a:lvl6pPr>
            <a:lvl7pPr marL="2743200" lvl="6" indent="0" algn="l" rtl="0">
              <a:spcBef>
                <a:spcPts val="0"/>
              </a:spcBef>
              <a:spcAft>
                <a:spcPts val="0"/>
              </a:spcAft>
              <a:buSzPts val="1400"/>
              <a:buNone/>
              <a:defRPr/>
            </a:lvl7pPr>
            <a:lvl8pPr marL="3200400" lvl="7" indent="0" algn="l" rtl="0">
              <a:spcBef>
                <a:spcPts val="0"/>
              </a:spcBef>
              <a:spcAft>
                <a:spcPts val="0"/>
              </a:spcAft>
              <a:buSzPts val="1400"/>
              <a:buNone/>
              <a:defRPr/>
            </a:lvl8pPr>
            <a:lvl9pPr marL="3657600" lvl="8" indent="0" algn="l" rtl="0">
              <a:spcBef>
                <a:spcPts val="0"/>
              </a:spcBef>
              <a:spcAft>
                <a:spcPts val="0"/>
              </a:spcAft>
              <a:buSzPts val="1400"/>
              <a:buNone/>
              <a:defRPr/>
            </a:lvl9pPr>
          </a:lstStyle>
          <a:p>
            <a:endParaRPr/>
          </a:p>
        </p:txBody>
      </p:sp>
      <p:sp>
        <p:nvSpPr>
          <p:cNvPr id="20" name="Shape 20"/>
          <p:cNvSpPr txBox="1">
            <a:spLocks noGrp="1"/>
          </p:cNvSpPr>
          <p:nvPr>
            <p:ph type="ftr" idx="11"/>
          </p:nvPr>
        </p:nvSpPr>
        <p:spPr>
          <a:xfrm>
            <a:off x="2667000" y="6356350"/>
            <a:ext cx="3352800" cy="365100"/>
          </a:xfrm>
          <a:prstGeom prst="rect">
            <a:avLst/>
          </a:prstGeom>
          <a:noFill/>
          <a:ln>
            <a:noFill/>
          </a:ln>
        </p:spPr>
        <p:txBody>
          <a:bodyPr wrap="square" lIns="91425" tIns="91425" rIns="91425" bIns="91425" anchor="b" anchorCtr="0"/>
          <a:lstStyle>
            <a:lvl1pPr marL="0" lvl="0" indent="0" algn="l" rtl="0">
              <a:spcBef>
                <a:spcPts val="0"/>
              </a:spcBef>
              <a:spcAft>
                <a:spcPts val="0"/>
              </a:spcAft>
              <a:buSzPts val="1400"/>
              <a:buNone/>
              <a:defRPr/>
            </a:lvl1pPr>
            <a:lvl2pPr marL="457200" lvl="1" indent="0" algn="l" rtl="0">
              <a:spcBef>
                <a:spcPts val="0"/>
              </a:spcBef>
              <a:spcAft>
                <a:spcPts val="0"/>
              </a:spcAft>
              <a:buSzPts val="1400"/>
              <a:buNone/>
              <a:defRPr/>
            </a:lvl2pPr>
            <a:lvl3pPr marL="914400" lvl="2" indent="0" algn="l" rtl="0">
              <a:spcBef>
                <a:spcPts val="0"/>
              </a:spcBef>
              <a:spcAft>
                <a:spcPts val="0"/>
              </a:spcAft>
              <a:buSzPts val="1400"/>
              <a:buNone/>
              <a:defRPr/>
            </a:lvl3pPr>
            <a:lvl4pPr marL="1371600" lvl="3" indent="0" algn="l" rtl="0">
              <a:spcBef>
                <a:spcPts val="0"/>
              </a:spcBef>
              <a:spcAft>
                <a:spcPts val="0"/>
              </a:spcAft>
              <a:buSzPts val="1400"/>
              <a:buNone/>
              <a:defRPr/>
            </a:lvl4pPr>
            <a:lvl5pPr marL="1828800" lvl="4" indent="0" algn="l" rtl="0">
              <a:spcBef>
                <a:spcPts val="0"/>
              </a:spcBef>
              <a:spcAft>
                <a:spcPts val="0"/>
              </a:spcAft>
              <a:buSzPts val="1400"/>
              <a:buNone/>
              <a:defRPr/>
            </a:lvl5pPr>
            <a:lvl6pPr marL="2286000" lvl="5" indent="0" algn="l" rtl="0">
              <a:spcBef>
                <a:spcPts val="0"/>
              </a:spcBef>
              <a:spcAft>
                <a:spcPts val="0"/>
              </a:spcAft>
              <a:buSzPts val="1400"/>
              <a:buNone/>
              <a:defRPr/>
            </a:lvl6pPr>
            <a:lvl7pPr marL="2743200" lvl="6" indent="0" algn="l" rtl="0">
              <a:spcBef>
                <a:spcPts val="0"/>
              </a:spcBef>
              <a:spcAft>
                <a:spcPts val="0"/>
              </a:spcAft>
              <a:buSzPts val="1400"/>
              <a:buNone/>
              <a:defRPr/>
            </a:lvl7pPr>
            <a:lvl8pPr marL="3200400" lvl="7" indent="0" algn="l" rtl="0">
              <a:spcBef>
                <a:spcPts val="0"/>
              </a:spcBef>
              <a:spcAft>
                <a:spcPts val="0"/>
              </a:spcAft>
              <a:buSzPts val="1400"/>
              <a:buNone/>
              <a:defRPr/>
            </a:lvl8pPr>
            <a:lvl9pPr marL="3657600" lvl="8" indent="0" algn="l" rtl="0">
              <a:spcBef>
                <a:spcPts val="0"/>
              </a:spcBef>
              <a:spcAft>
                <a:spcPts val="0"/>
              </a:spcAft>
              <a:buSzPts val="1400"/>
              <a:buNone/>
              <a:defRPr/>
            </a:lvl9pPr>
          </a:lstStyle>
          <a:p>
            <a:endParaRPr/>
          </a:p>
        </p:txBody>
      </p:sp>
      <p:sp>
        <p:nvSpPr>
          <p:cNvPr id="21" name="Shape 21"/>
          <p:cNvSpPr txBox="1">
            <a:spLocks noGrp="1"/>
          </p:cNvSpPr>
          <p:nvPr>
            <p:ph type="sldNum" idx="12"/>
          </p:nvPr>
        </p:nvSpPr>
        <p:spPr>
          <a:xfrm>
            <a:off x="7924800" y="6356350"/>
            <a:ext cx="762000" cy="365100"/>
          </a:xfrm>
          <a:prstGeom prst="rect">
            <a:avLst/>
          </a:prstGeom>
          <a:noFill/>
          <a:ln>
            <a:noFill/>
          </a:ln>
        </p:spPr>
        <p:txBody>
          <a:bodyPr wrap="square" lIns="0" tIns="0" rIns="0" bIns="0" anchor="b" anchorCtr="0">
            <a:noAutofit/>
          </a:bodyPr>
          <a:lstStyle/>
          <a:p>
            <a:pPr marL="0" marR="0" lvl="0" indent="0" algn="r" rtl="0">
              <a:spcBef>
                <a:spcPts val="0"/>
              </a:spcBef>
              <a:spcAft>
                <a:spcPts val="0"/>
              </a:spcAft>
              <a:buNone/>
            </a:pPr>
            <a:fld id="{00000000-1234-1234-1234-123412341234}" type="slidenum">
              <a:rPr lang="ru-RU" sz="1200" b="0" i="0" u="none" strike="noStrike" cap="none">
                <a:solidFill>
                  <a:srgbClr val="035C75"/>
                </a:solidFill>
                <a:latin typeface="Constantia"/>
                <a:ea typeface="Constantia"/>
                <a:cs typeface="Constantia"/>
                <a:sym typeface="Constantia"/>
              </a:rPr>
              <a:t>‹#›</a:t>
            </a:fld>
            <a:endParaRPr sz="1200" b="0" i="0" u="none" strike="noStrike" cap="none">
              <a:solidFill>
                <a:srgbClr val="035C75"/>
              </a:solidFill>
              <a:latin typeface="Constantia"/>
              <a:ea typeface="Constantia"/>
              <a:cs typeface="Constantia"/>
              <a:sym typeface="Constantia"/>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Заголовок и вертикальный текст">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457200" y="704850"/>
            <a:ext cx="8229600" cy="1143000"/>
          </a:xfrm>
          <a:prstGeom prst="rect">
            <a:avLst/>
          </a:prstGeom>
          <a:noFill/>
          <a:ln>
            <a:noFill/>
          </a:ln>
        </p:spPr>
        <p:txBody>
          <a:bodyPr wrap="square" lIns="91425" tIns="91425" rIns="91425" bIns="91425" anchor="b" anchorCtr="0"/>
          <a:lstStyle>
            <a:lvl1pPr marL="0" lvl="0" indent="0" algn="l" rtl="0">
              <a:spcBef>
                <a:spcPts val="0"/>
              </a:spcBef>
              <a:spcAft>
                <a:spcPts val="0"/>
              </a:spcAft>
              <a:buSzPts val="1400"/>
              <a:buNone/>
              <a:defRPr/>
            </a:lvl1pPr>
            <a:lvl2pPr marL="0" lvl="1" indent="0" algn="l" rtl="0">
              <a:spcBef>
                <a:spcPts val="0"/>
              </a:spcBef>
              <a:spcAft>
                <a:spcPts val="0"/>
              </a:spcAft>
              <a:buSzPts val="1400"/>
              <a:buNone/>
              <a:defRPr/>
            </a:lvl2pPr>
            <a:lvl3pPr marL="0" lvl="2" indent="0" algn="l" rtl="0">
              <a:spcBef>
                <a:spcPts val="0"/>
              </a:spcBef>
              <a:spcAft>
                <a:spcPts val="0"/>
              </a:spcAft>
              <a:buSzPts val="1400"/>
              <a:buNone/>
              <a:defRPr/>
            </a:lvl3pPr>
            <a:lvl4pPr marL="0" lvl="3" indent="0" algn="l" rtl="0">
              <a:spcBef>
                <a:spcPts val="0"/>
              </a:spcBef>
              <a:spcAft>
                <a:spcPts val="0"/>
              </a:spcAft>
              <a:buSzPts val="1400"/>
              <a:buNone/>
              <a:defRPr/>
            </a:lvl4pPr>
            <a:lvl5pPr marL="0" lvl="4" indent="0" algn="l" rtl="0">
              <a:spcBef>
                <a:spcPts val="0"/>
              </a:spcBef>
              <a:spcAft>
                <a:spcPts val="0"/>
              </a:spcAft>
              <a:buSzPts val="1400"/>
              <a:buNone/>
              <a:defRPr/>
            </a:lvl5pPr>
            <a:lvl6pPr marL="457200" lvl="5" indent="0" algn="l" rtl="0">
              <a:spcBef>
                <a:spcPts val="0"/>
              </a:spcBef>
              <a:spcAft>
                <a:spcPts val="0"/>
              </a:spcAft>
              <a:buSzPts val="1400"/>
              <a:buNone/>
              <a:defRPr/>
            </a:lvl6pPr>
            <a:lvl7pPr marL="914400" lvl="6" indent="0" algn="l" rtl="0">
              <a:spcBef>
                <a:spcPts val="0"/>
              </a:spcBef>
              <a:spcAft>
                <a:spcPts val="0"/>
              </a:spcAft>
              <a:buSzPts val="1400"/>
              <a:buNone/>
              <a:defRPr/>
            </a:lvl7pPr>
            <a:lvl8pPr marL="1371600" lvl="7" indent="0" algn="l" rtl="0">
              <a:spcBef>
                <a:spcPts val="0"/>
              </a:spcBef>
              <a:spcAft>
                <a:spcPts val="0"/>
              </a:spcAft>
              <a:buSzPts val="1400"/>
              <a:buNone/>
              <a:defRPr/>
            </a:lvl8pPr>
            <a:lvl9pPr marL="1828800" lvl="8" indent="0" algn="l" rtl="0">
              <a:spcBef>
                <a:spcPts val="0"/>
              </a:spcBef>
              <a:spcAft>
                <a:spcPts val="0"/>
              </a:spcAft>
              <a:buSzPts val="1400"/>
              <a:buNone/>
              <a:defRPr/>
            </a:lvl9pPr>
          </a:lstStyle>
          <a:p>
            <a:endParaRPr/>
          </a:p>
        </p:txBody>
      </p:sp>
      <p:sp>
        <p:nvSpPr>
          <p:cNvPr id="79" name="Shape 79"/>
          <p:cNvSpPr txBox="1">
            <a:spLocks noGrp="1"/>
          </p:cNvSpPr>
          <p:nvPr>
            <p:ph type="body" idx="1"/>
          </p:nvPr>
        </p:nvSpPr>
        <p:spPr>
          <a:xfrm rot="5400000">
            <a:off x="2377350" y="15013"/>
            <a:ext cx="4389300" cy="8229600"/>
          </a:xfrm>
          <a:prstGeom prst="rect">
            <a:avLst/>
          </a:prstGeom>
          <a:noFill/>
          <a:ln>
            <a:noFill/>
          </a:ln>
        </p:spPr>
        <p:txBody>
          <a:bodyPr wrap="square" lIns="91425" tIns="91425" rIns="91425" bIns="91425" anchor="t" anchorCtr="0"/>
          <a:lstStyle>
            <a:lvl1pPr marL="457200" lvl="0" indent="-337185" algn="l" rtl="0">
              <a:spcBef>
                <a:spcPts val="360"/>
              </a:spcBef>
              <a:spcAft>
                <a:spcPts val="0"/>
              </a:spcAft>
              <a:buSzPts val="1710"/>
              <a:buChar char="●"/>
              <a:defRPr/>
            </a:lvl1pPr>
            <a:lvl2pPr marL="914400" lvl="1" indent="-325755" algn="l" rtl="0">
              <a:spcBef>
                <a:spcPts val="360"/>
              </a:spcBef>
              <a:spcAft>
                <a:spcPts val="0"/>
              </a:spcAft>
              <a:buSzPts val="1530"/>
              <a:buChar char="●"/>
              <a:defRPr/>
            </a:lvl2pPr>
            <a:lvl3pPr marL="1371600" lvl="2" indent="-308610" algn="l" rtl="0">
              <a:spcBef>
                <a:spcPts val="360"/>
              </a:spcBef>
              <a:spcAft>
                <a:spcPts val="0"/>
              </a:spcAft>
              <a:buSzPts val="1260"/>
              <a:buChar char="●"/>
              <a:defRPr/>
            </a:lvl3pPr>
            <a:lvl4pPr marL="1828800" lvl="3" indent="-302894" algn="l" rtl="0">
              <a:spcBef>
                <a:spcPts val="360"/>
              </a:spcBef>
              <a:spcAft>
                <a:spcPts val="0"/>
              </a:spcAft>
              <a:buSzPts val="1170"/>
              <a:buChar char="●"/>
              <a:defRPr/>
            </a:lvl4pPr>
            <a:lvl5pPr marL="2286000" lvl="4" indent="-302895" algn="l" rtl="0">
              <a:spcBef>
                <a:spcPts val="360"/>
              </a:spcBef>
              <a:spcAft>
                <a:spcPts val="0"/>
              </a:spcAft>
              <a:buSzPts val="1170"/>
              <a:buChar char="●"/>
              <a:defRPr/>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80" name="Shape 80"/>
          <p:cNvSpPr txBox="1">
            <a:spLocks noGrp="1"/>
          </p:cNvSpPr>
          <p:nvPr>
            <p:ph type="dt" idx="10"/>
          </p:nvPr>
        </p:nvSpPr>
        <p:spPr>
          <a:xfrm>
            <a:off x="457200" y="6356350"/>
            <a:ext cx="2133600" cy="365100"/>
          </a:xfrm>
          <a:prstGeom prst="rect">
            <a:avLst/>
          </a:prstGeom>
          <a:noFill/>
          <a:ln>
            <a:noFill/>
          </a:ln>
        </p:spPr>
        <p:txBody>
          <a:bodyPr wrap="square" lIns="91425" tIns="91425" rIns="91425" bIns="91425" anchor="b" anchorCtr="0"/>
          <a:lstStyle>
            <a:lvl1pPr marL="0" lvl="0" indent="0" algn="l" rtl="0">
              <a:spcBef>
                <a:spcPts val="0"/>
              </a:spcBef>
              <a:spcAft>
                <a:spcPts val="0"/>
              </a:spcAft>
              <a:buSzPts val="1400"/>
              <a:buNone/>
              <a:defRPr/>
            </a:lvl1pPr>
            <a:lvl2pPr marL="457200" lvl="1" indent="0" algn="l" rtl="0">
              <a:spcBef>
                <a:spcPts val="0"/>
              </a:spcBef>
              <a:spcAft>
                <a:spcPts val="0"/>
              </a:spcAft>
              <a:buSzPts val="1400"/>
              <a:buNone/>
              <a:defRPr/>
            </a:lvl2pPr>
            <a:lvl3pPr marL="914400" lvl="2" indent="0" algn="l" rtl="0">
              <a:spcBef>
                <a:spcPts val="0"/>
              </a:spcBef>
              <a:spcAft>
                <a:spcPts val="0"/>
              </a:spcAft>
              <a:buSzPts val="1400"/>
              <a:buNone/>
              <a:defRPr/>
            </a:lvl3pPr>
            <a:lvl4pPr marL="1371600" lvl="3" indent="0" algn="l" rtl="0">
              <a:spcBef>
                <a:spcPts val="0"/>
              </a:spcBef>
              <a:spcAft>
                <a:spcPts val="0"/>
              </a:spcAft>
              <a:buSzPts val="1400"/>
              <a:buNone/>
              <a:defRPr/>
            </a:lvl4pPr>
            <a:lvl5pPr marL="1828800" lvl="4" indent="0" algn="l" rtl="0">
              <a:spcBef>
                <a:spcPts val="0"/>
              </a:spcBef>
              <a:spcAft>
                <a:spcPts val="0"/>
              </a:spcAft>
              <a:buSzPts val="1400"/>
              <a:buNone/>
              <a:defRPr/>
            </a:lvl5pPr>
            <a:lvl6pPr marL="2286000" lvl="5" indent="0" algn="l" rtl="0">
              <a:spcBef>
                <a:spcPts val="0"/>
              </a:spcBef>
              <a:spcAft>
                <a:spcPts val="0"/>
              </a:spcAft>
              <a:buSzPts val="1400"/>
              <a:buNone/>
              <a:defRPr/>
            </a:lvl6pPr>
            <a:lvl7pPr marL="2743200" lvl="6" indent="0" algn="l" rtl="0">
              <a:spcBef>
                <a:spcPts val="0"/>
              </a:spcBef>
              <a:spcAft>
                <a:spcPts val="0"/>
              </a:spcAft>
              <a:buSzPts val="1400"/>
              <a:buNone/>
              <a:defRPr/>
            </a:lvl7pPr>
            <a:lvl8pPr marL="3200400" lvl="7" indent="0" algn="l" rtl="0">
              <a:spcBef>
                <a:spcPts val="0"/>
              </a:spcBef>
              <a:spcAft>
                <a:spcPts val="0"/>
              </a:spcAft>
              <a:buSzPts val="1400"/>
              <a:buNone/>
              <a:defRPr/>
            </a:lvl8pPr>
            <a:lvl9pPr marL="3657600" lvl="8" indent="0" algn="l" rtl="0">
              <a:spcBef>
                <a:spcPts val="0"/>
              </a:spcBef>
              <a:spcAft>
                <a:spcPts val="0"/>
              </a:spcAft>
              <a:buSzPts val="1400"/>
              <a:buNone/>
              <a:defRPr/>
            </a:lvl9pPr>
          </a:lstStyle>
          <a:p>
            <a:endParaRPr/>
          </a:p>
        </p:txBody>
      </p:sp>
      <p:sp>
        <p:nvSpPr>
          <p:cNvPr id="81" name="Shape 81"/>
          <p:cNvSpPr txBox="1">
            <a:spLocks noGrp="1"/>
          </p:cNvSpPr>
          <p:nvPr>
            <p:ph type="ftr" idx="11"/>
          </p:nvPr>
        </p:nvSpPr>
        <p:spPr>
          <a:xfrm>
            <a:off x="2667000" y="6356350"/>
            <a:ext cx="3352800" cy="365100"/>
          </a:xfrm>
          <a:prstGeom prst="rect">
            <a:avLst/>
          </a:prstGeom>
          <a:noFill/>
          <a:ln>
            <a:noFill/>
          </a:ln>
        </p:spPr>
        <p:txBody>
          <a:bodyPr wrap="square" lIns="91425" tIns="91425" rIns="91425" bIns="91425" anchor="b" anchorCtr="0"/>
          <a:lstStyle>
            <a:lvl1pPr marL="0" lvl="0" indent="0" algn="l" rtl="0">
              <a:spcBef>
                <a:spcPts val="0"/>
              </a:spcBef>
              <a:spcAft>
                <a:spcPts val="0"/>
              </a:spcAft>
              <a:buSzPts val="1400"/>
              <a:buNone/>
              <a:defRPr/>
            </a:lvl1pPr>
            <a:lvl2pPr marL="457200" lvl="1" indent="0" algn="l" rtl="0">
              <a:spcBef>
                <a:spcPts val="0"/>
              </a:spcBef>
              <a:spcAft>
                <a:spcPts val="0"/>
              </a:spcAft>
              <a:buSzPts val="1400"/>
              <a:buNone/>
              <a:defRPr/>
            </a:lvl2pPr>
            <a:lvl3pPr marL="914400" lvl="2" indent="0" algn="l" rtl="0">
              <a:spcBef>
                <a:spcPts val="0"/>
              </a:spcBef>
              <a:spcAft>
                <a:spcPts val="0"/>
              </a:spcAft>
              <a:buSzPts val="1400"/>
              <a:buNone/>
              <a:defRPr/>
            </a:lvl3pPr>
            <a:lvl4pPr marL="1371600" lvl="3" indent="0" algn="l" rtl="0">
              <a:spcBef>
                <a:spcPts val="0"/>
              </a:spcBef>
              <a:spcAft>
                <a:spcPts val="0"/>
              </a:spcAft>
              <a:buSzPts val="1400"/>
              <a:buNone/>
              <a:defRPr/>
            </a:lvl4pPr>
            <a:lvl5pPr marL="1828800" lvl="4" indent="0" algn="l" rtl="0">
              <a:spcBef>
                <a:spcPts val="0"/>
              </a:spcBef>
              <a:spcAft>
                <a:spcPts val="0"/>
              </a:spcAft>
              <a:buSzPts val="1400"/>
              <a:buNone/>
              <a:defRPr/>
            </a:lvl5pPr>
            <a:lvl6pPr marL="2286000" lvl="5" indent="0" algn="l" rtl="0">
              <a:spcBef>
                <a:spcPts val="0"/>
              </a:spcBef>
              <a:spcAft>
                <a:spcPts val="0"/>
              </a:spcAft>
              <a:buSzPts val="1400"/>
              <a:buNone/>
              <a:defRPr/>
            </a:lvl6pPr>
            <a:lvl7pPr marL="2743200" lvl="6" indent="0" algn="l" rtl="0">
              <a:spcBef>
                <a:spcPts val="0"/>
              </a:spcBef>
              <a:spcAft>
                <a:spcPts val="0"/>
              </a:spcAft>
              <a:buSzPts val="1400"/>
              <a:buNone/>
              <a:defRPr/>
            </a:lvl7pPr>
            <a:lvl8pPr marL="3200400" lvl="7" indent="0" algn="l" rtl="0">
              <a:spcBef>
                <a:spcPts val="0"/>
              </a:spcBef>
              <a:spcAft>
                <a:spcPts val="0"/>
              </a:spcAft>
              <a:buSzPts val="1400"/>
              <a:buNone/>
              <a:defRPr/>
            </a:lvl8pPr>
            <a:lvl9pPr marL="3657600" lvl="8" indent="0" algn="l" rtl="0">
              <a:spcBef>
                <a:spcPts val="0"/>
              </a:spcBef>
              <a:spcAft>
                <a:spcPts val="0"/>
              </a:spcAft>
              <a:buSzPts val="1400"/>
              <a:buNone/>
              <a:defRPr/>
            </a:lvl9pPr>
          </a:lstStyle>
          <a:p>
            <a:endParaRPr/>
          </a:p>
        </p:txBody>
      </p:sp>
      <p:sp>
        <p:nvSpPr>
          <p:cNvPr id="82" name="Shape 82"/>
          <p:cNvSpPr txBox="1">
            <a:spLocks noGrp="1"/>
          </p:cNvSpPr>
          <p:nvPr>
            <p:ph type="sldNum" idx="12"/>
          </p:nvPr>
        </p:nvSpPr>
        <p:spPr>
          <a:xfrm>
            <a:off x="7924800" y="6356350"/>
            <a:ext cx="762000" cy="365100"/>
          </a:xfrm>
          <a:prstGeom prst="rect">
            <a:avLst/>
          </a:prstGeom>
          <a:noFill/>
          <a:ln>
            <a:noFill/>
          </a:ln>
        </p:spPr>
        <p:txBody>
          <a:bodyPr wrap="square" lIns="0" tIns="0" rIns="0" bIns="0" anchor="b" anchorCtr="0">
            <a:noAutofit/>
          </a:bodyPr>
          <a:lstStyle/>
          <a:p>
            <a:pPr marL="0" marR="0" lvl="0" indent="0" algn="r" rtl="0">
              <a:spcBef>
                <a:spcPts val="0"/>
              </a:spcBef>
              <a:spcAft>
                <a:spcPts val="0"/>
              </a:spcAft>
              <a:buNone/>
            </a:pPr>
            <a:fld id="{00000000-1234-1234-1234-123412341234}" type="slidenum">
              <a:rPr lang="ru-RU" sz="1200" b="0" i="0" u="none" strike="noStrike" cap="none">
                <a:solidFill>
                  <a:srgbClr val="035C75"/>
                </a:solidFill>
                <a:latin typeface="Constantia"/>
                <a:ea typeface="Constantia"/>
                <a:cs typeface="Constantia"/>
                <a:sym typeface="Constantia"/>
              </a:rPr>
              <a:t>‹#›</a:t>
            </a:fld>
            <a:endParaRPr sz="1200" b="0" i="0" u="none" strike="noStrike" cap="none">
              <a:solidFill>
                <a:srgbClr val="035C75"/>
              </a:solidFill>
              <a:latin typeface="Constantia"/>
              <a:ea typeface="Constantia"/>
              <a:cs typeface="Constantia"/>
              <a:sym typeface="Constantia"/>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Вертикальный заголовок и текст">
    <p:spTree>
      <p:nvGrpSpPr>
        <p:cNvPr id="1" name="Shape 83"/>
        <p:cNvGrpSpPr/>
        <p:nvPr/>
      </p:nvGrpSpPr>
      <p:grpSpPr>
        <a:xfrm>
          <a:off x="0" y="0"/>
          <a:ext cx="0" cy="0"/>
          <a:chOff x="0" y="0"/>
          <a:chExt cx="0" cy="0"/>
        </a:xfrm>
      </p:grpSpPr>
      <p:sp>
        <p:nvSpPr>
          <p:cNvPr id="84" name="Shape 84"/>
          <p:cNvSpPr txBox="1">
            <a:spLocks noGrp="1"/>
          </p:cNvSpPr>
          <p:nvPr>
            <p:ph type="title"/>
          </p:nvPr>
        </p:nvSpPr>
        <p:spPr>
          <a:xfrm rot="5400000">
            <a:off x="5052150" y="2491651"/>
            <a:ext cx="5211900" cy="2057400"/>
          </a:xfrm>
          <a:prstGeom prst="rect">
            <a:avLst/>
          </a:prstGeom>
          <a:noFill/>
          <a:ln>
            <a:noFill/>
          </a:ln>
        </p:spPr>
        <p:txBody>
          <a:bodyPr wrap="square" lIns="91425" tIns="91425" rIns="91425" bIns="91425" anchor="b" anchorCtr="0"/>
          <a:lstStyle>
            <a:lvl1pPr marL="0" lvl="0" indent="0" algn="l" rtl="0">
              <a:spcBef>
                <a:spcPts val="0"/>
              </a:spcBef>
              <a:spcAft>
                <a:spcPts val="0"/>
              </a:spcAft>
              <a:buSzPts val="1400"/>
              <a:buNone/>
              <a:defRPr/>
            </a:lvl1pPr>
            <a:lvl2pPr marL="0" lvl="1" indent="0" algn="l" rtl="0">
              <a:spcBef>
                <a:spcPts val="0"/>
              </a:spcBef>
              <a:spcAft>
                <a:spcPts val="0"/>
              </a:spcAft>
              <a:buSzPts val="1400"/>
              <a:buNone/>
              <a:defRPr/>
            </a:lvl2pPr>
            <a:lvl3pPr marL="0" lvl="2" indent="0" algn="l" rtl="0">
              <a:spcBef>
                <a:spcPts val="0"/>
              </a:spcBef>
              <a:spcAft>
                <a:spcPts val="0"/>
              </a:spcAft>
              <a:buSzPts val="1400"/>
              <a:buNone/>
              <a:defRPr/>
            </a:lvl3pPr>
            <a:lvl4pPr marL="0" lvl="3" indent="0" algn="l" rtl="0">
              <a:spcBef>
                <a:spcPts val="0"/>
              </a:spcBef>
              <a:spcAft>
                <a:spcPts val="0"/>
              </a:spcAft>
              <a:buSzPts val="1400"/>
              <a:buNone/>
              <a:defRPr/>
            </a:lvl4pPr>
            <a:lvl5pPr marL="0" lvl="4" indent="0" algn="l" rtl="0">
              <a:spcBef>
                <a:spcPts val="0"/>
              </a:spcBef>
              <a:spcAft>
                <a:spcPts val="0"/>
              </a:spcAft>
              <a:buSzPts val="1400"/>
              <a:buNone/>
              <a:defRPr/>
            </a:lvl5pPr>
            <a:lvl6pPr marL="457200" lvl="5" indent="0" algn="l" rtl="0">
              <a:spcBef>
                <a:spcPts val="0"/>
              </a:spcBef>
              <a:spcAft>
                <a:spcPts val="0"/>
              </a:spcAft>
              <a:buSzPts val="1400"/>
              <a:buNone/>
              <a:defRPr/>
            </a:lvl6pPr>
            <a:lvl7pPr marL="914400" lvl="6" indent="0" algn="l" rtl="0">
              <a:spcBef>
                <a:spcPts val="0"/>
              </a:spcBef>
              <a:spcAft>
                <a:spcPts val="0"/>
              </a:spcAft>
              <a:buSzPts val="1400"/>
              <a:buNone/>
              <a:defRPr/>
            </a:lvl7pPr>
            <a:lvl8pPr marL="1371600" lvl="7" indent="0" algn="l" rtl="0">
              <a:spcBef>
                <a:spcPts val="0"/>
              </a:spcBef>
              <a:spcAft>
                <a:spcPts val="0"/>
              </a:spcAft>
              <a:buSzPts val="1400"/>
              <a:buNone/>
              <a:defRPr/>
            </a:lvl8pPr>
            <a:lvl9pPr marL="1828800" lvl="8" indent="0" algn="l" rtl="0">
              <a:spcBef>
                <a:spcPts val="0"/>
              </a:spcBef>
              <a:spcAft>
                <a:spcPts val="0"/>
              </a:spcAft>
              <a:buSzPts val="1400"/>
              <a:buNone/>
              <a:defRPr/>
            </a:lvl9pPr>
          </a:lstStyle>
          <a:p>
            <a:endParaRPr/>
          </a:p>
        </p:txBody>
      </p:sp>
      <p:sp>
        <p:nvSpPr>
          <p:cNvPr id="85" name="Shape 85"/>
          <p:cNvSpPr txBox="1">
            <a:spLocks noGrp="1"/>
          </p:cNvSpPr>
          <p:nvPr>
            <p:ph type="body" idx="1"/>
          </p:nvPr>
        </p:nvSpPr>
        <p:spPr>
          <a:xfrm rot="5400000">
            <a:off x="861150" y="510451"/>
            <a:ext cx="5211900" cy="6019800"/>
          </a:xfrm>
          <a:prstGeom prst="rect">
            <a:avLst/>
          </a:prstGeom>
          <a:noFill/>
          <a:ln>
            <a:noFill/>
          </a:ln>
        </p:spPr>
        <p:txBody>
          <a:bodyPr wrap="square" lIns="91425" tIns="91425" rIns="91425" bIns="91425" anchor="t" anchorCtr="0"/>
          <a:lstStyle>
            <a:lvl1pPr marL="457200" lvl="0" indent="-337185" algn="l" rtl="0">
              <a:spcBef>
                <a:spcPts val="360"/>
              </a:spcBef>
              <a:spcAft>
                <a:spcPts val="0"/>
              </a:spcAft>
              <a:buSzPts val="1710"/>
              <a:buChar char="●"/>
              <a:defRPr/>
            </a:lvl1pPr>
            <a:lvl2pPr marL="914400" lvl="1" indent="-325755" algn="l" rtl="0">
              <a:spcBef>
                <a:spcPts val="360"/>
              </a:spcBef>
              <a:spcAft>
                <a:spcPts val="0"/>
              </a:spcAft>
              <a:buSzPts val="1530"/>
              <a:buChar char="●"/>
              <a:defRPr/>
            </a:lvl2pPr>
            <a:lvl3pPr marL="1371600" lvl="2" indent="-308610" algn="l" rtl="0">
              <a:spcBef>
                <a:spcPts val="360"/>
              </a:spcBef>
              <a:spcAft>
                <a:spcPts val="0"/>
              </a:spcAft>
              <a:buSzPts val="1260"/>
              <a:buChar char="●"/>
              <a:defRPr/>
            </a:lvl3pPr>
            <a:lvl4pPr marL="1828800" lvl="3" indent="-302894" algn="l" rtl="0">
              <a:spcBef>
                <a:spcPts val="360"/>
              </a:spcBef>
              <a:spcAft>
                <a:spcPts val="0"/>
              </a:spcAft>
              <a:buSzPts val="1170"/>
              <a:buChar char="●"/>
              <a:defRPr/>
            </a:lvl4pPr>
            <a:lvl5pPr marL="2286000" lvl="4" indent="-302895" algn="l" rtl="0">
              <a:spcBef>
                <a:spcPts val="360"/>
              </a:spcBef>
              <a:spcAft>
                <a:spcPts val="0"/>
              </a:spcAft>
              <a:buSzPts val="1170"/>
              <a:buChar char="●"/>
              <a:defRPr/>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86" name="Shape 86"/>
          <p:cNvSpPr txBox="1">
            <a:spLocks noGrp="1"/>
          </p:cNvSpPr>
          <p:nvPr>
            <p:ph type="dt" idx="10"/>
          </p:nvPr>
        </p:nvSpPr>
        <p:spPr>
          <a:xfrm>
            <a:off x="457200" y="6356350"/>
            <a:ext cx="2133600" cy="365100"/>
          </a:xfrm>
          <a:prstGeom prst="rect">
            <a:avLst/>
          </a:prstGeom>
          <a:noFill/>
          <a:ln>
            <a:noFill/>
          </a:ln>
        </p:spPr>
        <p:txBody>
          <a:bodyPr wrap="square" lIns="91425" tIns="91425" rIns="91425" bIns="91425" anchor="b" anchorCtr="0"/>
          <a:lstStyle>
            <a:lvl1pPr marL="0" lvl="0" indent="0" algn="l" rtl="0">
              <a:spcBef>
                <a:spcPts val="0"/>
              </a:spcBef>
              <a:spcAft>
                <a:spcPts val="0"/>
              </a:spcAft>
              <a:buSzPts val="1400"/>
              <a:buNone/>
              <a:defRPr/>
            </a:lvl1pPr>
            <a:lvl2pPr marL="457200" lvl="1" indent="0" algn="l" rtl="0">
              <a:spcBef>
                <a:spcPts val="0"/>
              </a:spcBef>
              <a:spcAft>
                <a:spcPts val="0"/>
              </a:spcAft>
              <a:buSzPts val="1400"/>
              <a:buNone/>
              <a:defRPr/>
            </a:lvl2pPr>
            <a:lvl3pPr marL="914400" lvl="2" indent="0" algn="l" rtl="0">
              <a:spcBef>
                <a:spcPts val="0"/>
              </a:spcBef>
              <a:spcAft>
                <a:spcPts val="0"/>
              </a:spcAft>
              <a:buSzPts val="1400"/>
              <a:buNone/>
              <a:defRPr/>
            </a:lvl3pPr>
            <a:lvl4pPr marL="1371600" lvl="3" indent="0" algn="l" rtl="0">
              <a:spcBef>
                <a:spcPts val="0"/>
              </a:spcBef>
              <a:spcAft>
                <a:spcPts val="0"/>
              </a:spcAft>
              <a:buSzPts val="1400"/>
              <a:buNone/>
              <a:defRPr/>
            </a:lvl4pPr>
            <a:lvl5pPr marL="1828800" lvl="4" indent="0" algn="l" rtl="0">
              <a:spcBef>
                <a:spcPts val="0"/>
              </a:spcBef>
              <a:spcAft>
                <a:spcPts val="0"/>
              </a:spcAft>
              <a:buSzPts val="1400"/>
              <a:buNone/>
              <a:defRPr/>
            </a:lvl5pPr>
            <a:lvl6pPr marL="2286000" lvl="5" indent="0" algn="l" rtl="0">
              <a:spcBef>
                <a:spcPts val="0"/>
              </a:spcBef>
              <a:spcAft>
                <a:spcPts val="0"/>
              </a:spcAft>
              <a:buSzPts val="1400"/>
              <a:buNone/>
              <a:defRPr/>
            </a:lvl6pPr>
            <a:lvl7pPr marL="2743200" lvl="6" indent="0" algn="l" rtl="0">
              <a:spcBef>
                <a:spcPts val="0"/>
              </a:spcBef>
              <a:spcAft>
                <a:spcPts val="0"/>
              </a:spcAft>
              <a:buSzPts val="1400"/>
              <a:buNone/>
              <a:defRPr/>
            </a:lvl7pPr>
            <a:lvl8pPr marL="3200400" lvl="7" indent="0" algn="l" rtl="0">
              <a:spcBef>
                <a:spcPts val="0"/>
              </a:spcBef>
              <a:spcAft>
                <a:spcPts val="0"/>
              </a:spcAft>
              <a:buSzPts val="1400"/>
              <a:buNone/>
              <a:defRPr/>
            </a:lvl8pPr>
            <a:lvl9pPr marL="3657600" lvl="8" indent="0" algn="l" rtl="0">
              <a:spcBef>
                <a:spcPts val="0"/>
              </a:spcBef>
              <a:spcAft>
                <a:spcPts val="0"/>
              </a:spcAft>
              <a:buSzPts val="1400"/>
              <a:buNone/>
              <a:defRPr/>
            </a:lvl9pPr>
          </a:lstStyle>
          <a:p>
            <a:endParaRPr/>
          </a:p>
        </p:txBody>
      </p:sp>
      <p:sp>
        <p:nvSpPr>
          <p:cNvPr id="87" name="Shape 87"/>
          <p:cNvSpPr txBox="1">
            <a:spLocks noGrp="1"/>
          </p:cNvSpPr>
          <p:nvPr>
            <p:ph type="ftr" idx="11"/>
          </p:nvPr>
        </p:nvSpPr>
        <p:spPr>
          <a:xfrm>
            <a:off x="2667000" y="6356350"/>
            <a:ext cx="3352800" cy="365100"/>
          </a:xfrm>
          <a:prstGeom prst="rect">
            <a:avLst/>
          </a:prstGeom>
          <a:noFill/>
          <a:ln>
            <a:noFill/>
          </a:ln>
        </p:spPr>
        <p:txBody>
          <a:bodyPr wrap="square" lIns="91425" tIns="91425" rIns="91425" bIns="91425" anchor="b" anchorCtr="0"/>
          <a:lstStyle>
            <a:lvl1pPr marL="0" lvl="0" indent="0" algn="l" rtl="0">
              <a:spcBef>
                <a:spcPts val="0"/>
              </a:spcBef>
              <a:spcAft>
                <a:spcPts val="0"/>
              </a:spcAft>
              <a:buSzPts val="1400"/>
              <a:buNone/>
              <a:defRPr/>
            </a:lvl1pPr>
            <a:lvl2pPr marL="457200" lvl="1" indent="0" algn="l" rtl="0">
              <a:spcBef>
                <a:spcPts val="0"/>
              </a:spcBef>
              <a:spcAft>
                <a:spcPts val="0"/>
              </a:spcAft>
              <a:buSzPts val="1400"/>
              <a:buNone/>
              <a:defRPr/>
            </a:lvl2pPr>
            <a:lvl3pPr marL="914400" lvl="2" indent="0" algn="l" rtl="0">
              <a:spcBef>
                <a:spcPts val="0"/>
              </a:spcBef>
              <a:spcAft>
                <a:spcPts val="0"/>
              </a:spcAft>
              <a:buSzPts val="1400"/>
              <a:buNone/>
              <a:defRPr/>
            </a:lvl3pPr>
            <a:lvl4pPr marL="1371600" lvl="3" indent="0" algn="l" rtl="0">
              <a:spcBef>
                <a:spcPts val="0"/>
              </a:spcBef>
              <a:spcAft>
                <a:spcPts val="0"/>
              </a:spcAft>
              <a:buSzPts val="1400"/>
              <a:buNone/>
              <a:defRPr/>
            </a:lvl4pPr>
            <a:lvl5pPr marL="1828800" lvl="4" indent="0" algn="l" rtl="0">
              <a:spcBef>
                <a:spcPts val="0"/>
              </a:spcBef>
              <a:spcAft>
                <a:spcPts val="0"/>
              </a:spcAft>
              <a:buSzPts val="1400"/>
              <a:buNone/>
              <a:defRPr/>
            </a:lvl5pPr>
            <a:lvl6pPr marL="2286000" lvl="5" indent="0" algn="l" rtl="0">
              <a:spcBef>
                <a:spcPts val="0"/>
              </a:spcBef>
              <a:spcAft>
                <a:spcPts val="0"/>
              </a:spcAft>
              <a:buSzPts val="1400"/>
              <a:buNone/>
              <a:defRPr/>
            </a:lvl6pPr>
            <a:lvl7pPr marL="2743200" lvl="6" indent="0" algn="l" rtl="0">
              <a:spcBef>
                <a:spcPts val="0"/>
              </a:spcBef>
              <a:spcAft>
                <a:spcPts val="0"/>
              </a:spcAft>
              <a:buSzPts val="1400"/>
              <a:buNone/>
              <a:defRPr/>
            </a:lvl7pPr>
            <a:lvl8pPr marL="3200400" lvl="7" indent="0" algn="l" rtl="0">
              <a:spcBef>
                <a:spcPts val="0"/>
              </a:spcBef>
              <a:spcAft>
                <a:spcPts val="0"/>
              </a:spcAft>
              <a:buSzPts val="1400"/>
              <a:buNone/>
              <a:defRPr/>
            </a:lvl8pPr>
            <a:lvl9pPr marL="3657600" lvl="8" indent="0" algn="l" rtl="0">
              <a:spcBef>
                <a:spcPts val="0"/>
              </a:spcBef>
              <a:spcAft>
                <a:spcPts val="0"/>
              </a:spcAft>
              <a:buSzPts val="1400"/>
              <a:buNone/>
              <a:defRPr/>
            </a:lvl9pPr>
          </a:lstStyle>
          <a:p>
            <a:endParaRPr/>
          </a:p>
        </p:txBody>
      </p:sp>
      <p:sp>
        <p:nvSpPr>
          <p:cNvPr id="88" name="Shape 88"/>
          <p:cNvSpPr txBox="1">
            <a:spLocks noGrp="1"/>
          </p:cNvSpPr>
          <p:nvPr>
            <p:ph type="sldNum" idx="12"/>
          </p:nvPr>
        </p:nvSpPr>
        <p:spPr>
          <a:xfrm>
            <a:off x="7924800" y="6356350"/>
            <a:ext cx="762000" cy="365100"/>
          </a:xfrm>
          <a:prstGeom prst="rect">
            <a:avLst/>
          </a:prstGeom>
          <a:noFill/>
          <a:ln>
            <a:noFill/>
          </a:ln>
        </p:spPr>
        <p:txBody>
          <a:bodyPr wrap="square" lIns="0" tIns="0" rIns="0" bIns="0" anchor="b" anchorCtr="0">
            <a:noAutofit/>
          </a:bodyPr>
          <a:lstStyle/>
          <a:p>
            <a:pPr marL="0" marR="0" lvl="0" indent="0" algn="r" rtl="0">
              <a:spcBef>
                <a:spcPts val="0"/>
              </a:spcBef>
              <a:spcAft>
                <a:spcPts val="0"/>
              </a:spcAft>
              <a:buNone/>
            </a:pPr>
            <a:fld id="{00000000-1234-1234-1234-123412341234}" type="slidenum">
              <a:rPr lang="ru-RU" sz="1200" b="0" i="0" u="none" strike="noStrike" cap="none">
                <a:solidFill>
                  <a:srgbClr val="035C75"/>
                </a:solidFill>
                <a:latin typeface="Constantia"/>
                <a:ea typeface="Constantia"/>
                <a:cs typeface="Constantia"/>
                <a:sym typeface="Constantia"/>
              </a:rPr>
              <a:t>‹#›</a:t>
            </a:fld>
            <a:endParaRPr sz="1200" b="0" i="0" u="none" strike="noStrike" cap="none">
              <a:solidFill>
                <a:srgbClr val="035C75"/>
              </a:solidFill>
              <a:latin typeface="Constantia"/>
              <a:ea typeface="Constantia"/>
              <a:cs typeface="Constantia"/>
              <a:sym typeface="Constanti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533400" y="1371600"/>
            <a:ext cx="7851600" cy="1828800"/>
          </a:xfrm>
          <a:prstGeom prst="rect">
            <a:avLst/>
          </a:prstGeom>
          <a:noFill/>
          <a:ln>
            <a:noFill/>
          </a:ln>
        </p:spPr>
        <p:txBody>
          <a:bodyPr wrap="square" lIns="91425" tIns="91425" rIns="91425" bIns="91425" anchor="b" anchorCtr="0">
            <a:normAutofit/>
          </a:bodyPr>
          <a:lstStyle>
            <a:lvl1pPr marL="0" lvl="0" indent="0" algn="r" rtl="0">
              <a:spcBef>
                <a:spcPts val="0"/>
              </a:spcBef>
              <a:spcAft>
                <a:spcPts val="0"/>
              </a:spcAft>
              <a:buClr>
                <a:srgbClr val="4CE0EA"/>
              </a:buClr>
              <a:buSzPts val="5600"/>
              <a:buFont typeface="Calibri"/>
              <a:buNone/>
              <a:defRPr sz="5600" b="1">
                <a:solidFill>
                  <a:srgbClr val="4CE0EA"/>
                </a:solidFill>
                <a:effectLst>
                  <a:outerShdw blurRad="38100" dist="25400" dir="5400000" algn="tl" rotWithShape="0">
                    <a:srgbClr val="000000">
                      <a:alpha val="43000"/>
                    </a:srgbClr>
                  </a:outerShdw>
                </a:effectLst>
                <a:latin typeface="Calibri"/>
                <a:ea typeface="Calibri"/>
                <a:cs typeface="Calibri"/>
                <a:sym typeface="Calibri"/>
              </a:defRPr>
            </a:lvl1pPr>
            <a:lvl2pPr marL="0" lvl="1" indent="0" algn="l" rtl="0">
              <a:spcBef>
                <a:spcPts val="0"/>
              </a:spcBef>
              <a:spcAft>
                <a:spcPts val="0"/>
              </a:spcAft>
              <a:buSzPts val="1400"/>
              <a:buNone/>
              <a:defRPr/>
            </a:lvl2pPr>
            <a:lvl3pPr marL="0" lvl="2" indent="0" algn="l" rtl="0">
              <a:spcBef>
                <a:spcPts val="0"/>
              </a:spcBef>
              <a:spcAft>
                <a:spcPts val="0"/>
              </a:spcAft>
              <a:buSzPts val="1400"/>
              <a:buNone/>
              <a:defRPr/>
            </a:lvl3pPr>
            <a:lvl4pPr marL="0" lvl="3" indent="0" algn="l" rtl="0">
              <a:spcBef>
                <a:spcPts val="0"/>
              </a:spcBef>
              <a:spcAft>
                <a:spcPts val="0"/>
              </a:spcAft>
              <a:buSzPts val="1400"/>
              <a:buNone/>
              <a:defRPr/>
            </a:lvl4pPr>
            <a:lvl5pPr marL="0" lvl="4" indent="0" algn="l" rtl="0">
              <a:spcBef>
                <a:spcPts val="0"/>
              </a:spcBef>
              <a:spcAft>
                <a:spcPts val="0"/>
              </a:spcAft>
              <a:buSzPts val="1400"/>
              <a:buNone/>
              <a:defRPr/>
            </a:lvl5pPr>
            <a:lvl6pPr marL="457200" lvl="5" indent="0" algn="l" rtl="0">
              <a:spcBef>
                <a:spcPts val="0"/>
              </a:spcBef>
              <a:spcAft>
                <a:spcPts val="0"/>
              </a:spcAft>
              <a:buSzPts val="1400"/>
              <a:buNone/>
              <a:defRPr/>
            </a:lvl6pPr>
            <a:lvl7pPr marL="914400" lvl="6" indent="0" algn="l" rtl="0">
              <a:spcBef>
                <a:spcPts val="0"/>
              </a:spcBef>
              <a:spcAft>
                <a:spcPts val="0"/>
              </a:spcAft>
              <a:buSzPts val="1400"/>
              <a:buNone/>
              <a:defRPr/>
            </a:lvl7pPr>
            <a:lvl8pPr marL="1371600" lvl="7" indent="0" algn="l" rtl="0">
              <a:spcBef>
                <a:spcPts val="0"/>
              </a:spcBef>
              <a:spcAft>
                <a:spcPts val="0"/>
              </a:spcAft>
              <a:buSzPts val="1400"/>
              <a:buNone/>
              <a:defRPr/>
            </a:lvl8pPr>
            <a:lvl9pPr marL="1828800" lvl="8" indent="0" algn="l" rtl="0">
              <a:spcBef>
                <a:spcPts val="0"/>
              </a:spcBef>
              <a:spcAft>
                <a:spcPts val="0"/>
              </a:spcAft>
              <a:buSzPts val="1400"/>
              <a:buNone/>
              <a:defRPr/>
            </a:lvl9pPr>
          </a:lstStyle>
          <a:p>
            <a:endParaRPr/>
          </a:p>
        </p:txBody>
      </p:sp>
      <p:sp>
        <p:nvSpPr>
          <p:cNvPr id="24" name="Shape 24"/>
          <p:cNvSpPr txBox="1">
            <a:spLocks noGrp="1"/>
          </p:cNvSpPr>
          <p:nvPr>
            <p:ph type="subTitle" idx="1"/>
          </p:nvPr>
        </p:nvSpPr>
        <p:spPr>
          <a:xfrm>
            <a:off x="533400" y="3228536"/>
            <a:ext cx="7854600" cy="1752600"/>
          </a:xfrm>
          <a:prstGeom prst="rect">
            <a:avLst/>
          </a:prstGeom>
          <a:noFill/>
          <a:ln>
            <a:noFill/>
          </a:ln>
        </p:spPr>
        <p:txBody>
          <a:bodyPr wrap="square" lIns="91425" tIns="91425" rIns="91425" bIns="91425" anchor="t" anchorCtr="0"/>
          <a:lstStyle>
            <a:lvl1pPr marL="0" marR="45720" lvl="0" indent="0" algn="r" rtl="0">
              <a:spcBef>
                <a:spcPts val="520"/>
              </a:spcBef>
              <a:spcAft>
                <a:spcPts val="0"/>
              </a:spcAft>
              <a:buSzPts val="2470"/>
              <a:buNone/>
              <a:defRPr>
                <a:solidFill>
                  <a:schemeClr val="dk1"/>
                </a:solidFill>
              </a:defRPr>
            </a:lvl1pPr>
            <a:lvl2pPr marL="457200" lvl="1" indent="0" algn="ctr" rtl="0">
              <a:spcBef>
                <a:spcPts val="360"/>
              </a:spcBef>
              <a:spcAft>
                <a:spcPts val="0"/>
              </a:spcAft>
              <a:buSzPts val="1530"/>
              <a:buNone/>
              <a:defRPr/>
            </a:lvl2pPr>
            <a:lvl3pPr marL="914400" lvl="2" indent="0" algn="ctr" rtl="0">
              <a:spcBef>
                <a:spcPts val="360"/>
              </a:spcBef>
              <a:spcAft>
                <a:spcPts val="0"/>
              </a:spcAft>
              <a:buSzPts val="1260"/>
              <a:buNone/>
              <a:defRPr/>
            </a:lvl3pPr>
            <a:lvl4pPr marL="1371600" lvl="3" indent="0" algn="ctr" rtl="0">
              <a:spcBef>
                <a:spcPts val="360"/>
              </a:spcBef>
              <a:spcAft>
                <a:spcPts val="0"/>
              </a:spcAft>
              <a:buSzPts val="1170"/>
              <a:buNone/>
              <a:defRPr/>
            </a:lvl4pPr>
            <a:lvl5pPr marL="1828800" lvl="4" indent="0" algn="ctr" rtl="0">
              <a:spcBef>
                <a:spcPts val="360"/>
              </a:spcBef>
              <a:spcAft>
                <a:spcPts val="0"/>
              </a:spcAft>
              <a:buSzPts val="1170"/>
              <a:buNone/>
              <a:defRPr/>
            </a:lvl5pPr>
            <a:lvl6pPr marL="2286000" lvl="5" indent="0" algn="ctr" rtl="0">
              <a:spcBef>
                <a:spcPts val="360"/>
              </a:spcBef>
              <a:spcAft>
                <a:spcPts val="0"/>
              </a:spcAft>
              <a:buSzPts val="1440"/>
              <a:buNone/>
              <a:defRPr/>
            </a:lvl6pPr>
            <a:lvl7pPr marL="2743200" lvl="6" indent="0" algn="ctr" rtl="0">
              <a:spcBef>
                <a:spcPts val="360"/>
              </a:spcBef>
              <a:spcAft>
                <a:spcPts val="0"/>
              </a:spcAft>
              <a:buSzPts val="1440"/>
              <a:buNone/>
              <a:defRPr/>
            </a:lvl7pPr>
            <a:lvl8pPr marL="3200400" lvl="7" indent="0" algn="ctr" rtl="0">
              <a:spcBef>
                <a:spcPts val="360"/>
              </a:spcBef>
              <a:spcAft>
                <a:spcPts val="0"/>
              </a:spcAft>
              <a:buSzPts val="1800"/>
              <a:buNone/>
              <a:defRPr/>
            </a:lvl8pPr>
            <a:lvl9pPr marL="3657600" lvl="8" indent="0" algn="ctr" rtl="0">
              <a:spcBef>
                <a:spcPts val="360"/>
              </a:spcBef>
              <a:spcAft>
                <a:spcPts val="0"/>
              </a:spcAft>
              <a:buSzPts val="1800"/>
              <a:buNone/>
              <a:defRPr/>
            </a:lvl9pPr>
          </a:lstStyle>
          <a:p>
            <a:endParaRPr/>
          </a:p>
        </p:txBody>
      </p:sp>
      <p:sp>
        <p:nvSpPr>
          <p:cNvPr id="25" name="Shape 25"/>
          <p:cNvSpPr txBox="1">
            <a:spLocks noGrp="1"/>
          </p:cNvSpPr>
          <p:nvPr>
            <p:ph type="dt" idx="10"/>
          </p:nvPr>
        </p:nvSpPr>
        <p:spPr>
          <a:xfrm>
            <a:off x="457200" y="6356350"/>
            <a:ext cx="2133600" cy="365100"/>
          </a:xfrm>
          <a:prstGeom prst="rect">
            <a:avLst/>
          </a:prstGeom>
          <a:noFill/>
          <a:ln>
            <a:noFill/>
          </a:ln>
        </p:spPr>
        <p:txBody>
          <a:bodyPr wrap="square" lIns="91425" tIns="91425" rIns="91425" bIns="91425" anchor="b" anchorCtr="0"/>
          <a:lstStyle>
            <a:lvl1pPr marL="0" lvl="0" indent="0" algn="l" rtl="0">
              <a:spcBef>
                <a:spcPts val="0"/>
              </a:spcBef>
              <a:spcAft>
                <a:spcPts val="0"/>
              </a:spcAft>
              <a:buSzPts val="1400"/>
              <a:buNone/>
              <a:defRPr/>
            </a:lvl1pPr>
            <a:lvl2pPr marL="457200" lvl="1" indent="0" algn="l" rtl="0">
              <a:spcBef>
                <a:spcPts val="0"/>
              </a:spcBef>
              <a:spcAft>
                <a:spcPts val="0"/>
              </a:spcAft>
              <a:buSzPts val="1400"/>
              <a:buNone/>
              <a:defRPr/>
            </a:lvl2pPr>
            <a:lvl3pPr marL="914400" lvl="2" indent="0" algn="l" rtl="0">
              <a:spcBef>
                <a:spcPts val="0"/>
              </a:spcBef>
              <a:spcAft>
                <a:spcPts val="0"/>
              </a:spcAft>
              <a:buSzPts val="1400"/>
              <a:buNone/>
              <a:defRPr/>
            </a:lvl3pPr>
            <a:lvl4pPr marL="1371600" lvl="3" indent="0" algn="l" rtl="0">
              <a:spcBef>
                <a:spcPts val="0"/>
              </a:spcBef>
              <a:spcAft>
                <a:spcPts val="0"/>
              </a:spcAft>
              <a:buSzPts val="1400"/>
              <a:buNone/>
              <a:defRPr/>
            </a:lvl4pPr>
            <a:lvl5pPr marL="1828800" lvl="4" indent="0" algn="l" rtl="0">
              <a:spcBef>
                <a:spcPts val="0"/>
              </a:spcBef>
              <a:spcAft>
                <a:spcPts val="0"/>
              </a:spcAft>
              <a:buSzPts val="1400"/>
              <a:buNone/>
              <a:defRPr/>
            </a:lvl5pPr>
            <a:lvl6pPr marL="2286000" lvl="5" indent="0" algn="l" rtl="0">
              <a:spcBef>
                <a:spcPts val="0"/>
              </a:spcBef>
              <a:spcAft>
                <a:spcPts val="0"/>
              </a:spcAft>
              <a:buSzPts val="1400"/>
              <a:buNone/>
              <a:defRPr/>
            </a:lvl6pPr>
            <a:lvl7pPr marL="2743200" lvl="6" indent="0" algn="l" rtl="0">
              <a:spcBef>
                <a:spcPts val="0"/>
              </a:spcBef>
              <a:spcAft>
                <a:spcPts val="0"/>
              </a:spcAft>
              <a:buSzPts val="1400"/>
              <a:buNone/>
              <a:defRPr/>
            </a:lvl7pPr>
            <a:lvl8pPr marL="3200400" lvl="7" indent="0" algn="l" rtl="0">
              <a:spcBef>
                <a:spcPts val="0"/>
              </a:spcBef>
              <a:spcAft>
                <a:spcPts val="0"/>
              </a:spcAft>
              <a:buSzPts val="1400"/>
              <a:buNone/>
              <a:defRPr/>
            </a:lvl8pPr>
            <a:lvl9pPr marL="3657600" lvl="8" indent="0" algn="l" rtl="0">
              <a:spcBef>
                <a:spcPts val="0"/>
              </a:spcBef>
              <a:spcAft>
                <a:spcPts val="0"/>
              </a:spcAft>
              <a:buSzPts val="1400"/>
              <a:buNone/>
              <a:defRPr/>
            </a:lvl9pPr>
          </a:lstStyle>
          <a:p>
            <a:endParaRPr/>
          </a:p>
        </p:txBody>
      </p:sp>
      <p:sp>
        <p:nvSpPr>
          <p:cNvPr id="26" name="Shape 26"/>
          <p:cNvSpPr txBox="1">
            <a:spLocks noGrp="1"/>
          </p:cNvSpPr>
          <p:nvPr>
            <p:ph type="ftr" idx="11"/>
          </p:nvPr>
        </p:nvSpPr>
        <p:spPr>
          <a:xfrm>
            <a:off x="2667000" y="6356350"/>
            <a:ext cx="3352800" cy="365100"/>
          </a:xfrm>
          <a:prstGeom prst="rect">
            <a:avLst/>
          </a:prstGeom>
          <a:noFill/>
          <a:ln>
            <a:noFill/>
          </a:ln>
        </p:spPr>
        <p:txBody>
          <a:bodyPr wrap="square" lIns="91425" tIns="91425" rIns="91425" bIns="91425" anchor="b" anchorCtr="0"/>
          <a:lstStyle>
            <a:lvl1pPr marL="0" lvl="0" indent="0" algn="l" rtl="0">
              <a:spcBef>
                <a:spcPts val="0"/>
              </a:spcBef>
              <a:spcAft>
                <a:spcPts val="0"/>
              </a:spcAft>
              <a:buSzPts val="1400"/>
              <a:buNone/>
              <a:defRPr/>
            </a:lvl1pPr>
            <a:lvl2pPr marL="457200" lvl="1" indent="0" algn="l" rtl="0">
              <a:spcBef>
                <a:spcPts val="0"/>
              </a:spcBef>
              <a:spcAft>
                <a:spcPts val="0"/>
              </a:spcAft>
              <a:buSzPts val="1400"/>
              <a:buNone/>
              <a:defRPr/>
            </a:lvl2pPr>
            <a:lvl3pPr marL="914400" lvl="2" indent="0" algn="l" rtl="0">
              <a:spcBef>
                <a:spcPts val="0"/>
              </a:spcBef>
              <a:spcAft>
                <a:spcPts val="0"/>
              </a:spcAft>
              <a:buSzPts val="1400"/>
              <a:buNone/>
              <a:defRPr/>
            </a:lvl3pPr>
            <a:lvl4pPr marL="1371600" lvl="3" indent="0" algn="l" rtl="0">
              <a:spcBef>
                <a:spcPts val="0"/>
              </a:spcBef>
              <a:spcAft>
                <a:spcPts val="0"/>
              </a:spcAft>
              <a:buSzPts val="1400"/>
              <a:buNone/>
              <a:defRPr/>
            </a:lvl4pPr>
            <a:lvl5pPr marL="1828800" lvl="4" indent="0" algn="l" rtl="0">
              <a:spcBef>
                <a:spcPts val="0"/>
              </a:spcBef>
              <a:spcAft>
                <a:spcPts val="0"/>
              </a:spcAft>
              <a:buSzPts val="1400"/>
              <a:buNone/>
              <a:defRPr/>
            </a:lvl5pPr>
            <a:lvl6pPr marL="2286000" lvl="5" indent="0" algn="l" rtl="0">
              <a:spcBef>
                <a:spcPts val="0"/>
              </a:spcBef>
              <a:spcAft>
                <a:spcPts val="0"/>
              </a:spcAft>
              <a:buSzPts val="1400"/>
              <a:buNone/>
              <a:defRPr/>
            </a:lvl6pPr>
            <a:lvl7pPr marL="2743200" lvl="6" indent="0" algn="l" rtl="0">
              <a:spcBef>
                <a:spcPts val="0"/>
              </a:spcBef>
              <a:spcAft>
                <a:spcPts val="0"/>
              </a:spcAft>
              <a:buSzPts val="1400"/>
              <a:buNone/>
              <a:defRPr/>
            </a:lvl7pPr>
            <a:lvl8pPr marL="3200400" lvl="7" indent="0" algn="l" rtl="0">
              <a:spcBef>
                <a:spcPts val="0"/>
              </a:spcBef>
              <a:spcAft>
                <a:spcPts val="0"/>
              </a:spcAft>
              <a:buSzPts val="1400"/>
              <a:buNone/>
              <a:defRPr/>
            </a:lvl8pPr>
            <a:lvl9pPr marL="3657600" lvl="8" indent="0" algn="l" rtl="0">
              <a:spcBef>
                <a:spcPts val="0"/>
              </a:spcBef>
              <a:spcAft>
                <a:spcPts val="0"/>
              </a:spcAft>
              <a:buSzPts val="1400"/>
              <a:buNone/>
              <a:defRPr/>
            </a:lvl9pPr>
          </a:lstStyle>
          <a:p>
            <a:endParaRPr/>
          </a:p>
        </p:txBody>
      </p:sp>
      <p:sp>
        <p:nvSpPr>
          <p:cNvPr id="27" name="Shape 27"/>
          <p:cNvSpPr txBox="1">
            <a:spLocks noGrp="1"/>
          </p:cNvSpPr>
          <p:nvPr>
            <p:ph type="sldNum" idx="12"/>
          </p:nvPr>
        </p:nvSpPr>
        <p:spPr>
          <a:xfrm>
            <a:off x="7924800" y="6356350"/>
            <a:ext cx="762000" cy="365100"/>
          </a:xfrm>
          <a:prstGeom prst="rect">
            <a:avLst/>
          </a:prstGeom>
          <a:noFill/>
          <a:ln>
            <a:noFill/>
          </a:ln>
        </p:spPr>
        <p:txBody>
          <a:bodyPr wrap="square" lIns="0" tIns="0" rIns="0" bIns="0" anchor="b" anchorCtr="0">
            <a:noAutofit/>
          </a:bodyPr>
          <a:lstStyle/>
          <a:p>
            <a:pPr marL="0" marR="0" lvl="0" indent="0" algn="r" rtl="0">
              <a:spcBef>
                <a:spcPts val="0"/>
              </a:spcBef>
              <a:spcAft>
                <a:spcPts val="0"/>
              </a:spcAft>
              <a:buNone/>
            </a:pPr>
            <a:fld id="{00000000-1234-1234-1234-123412341234}" type="slidenum">
              <a:rPr lang="ru-RU" sz="1200" b="0" i="0" u="none" strike="noStrike" cap="none">
                <a:solidFill>
                  <a:srgbClr val="035C75"/>
                </a:solidFill>
                <a:latin typeface="Constantia"/>
                <a:ea typeface="Constantia"/>
                <a:cs typeface="Constantia"/>
                <a:sym typeface="Constantia"/>
              </a:rPr>
              <a:t>‹#›</a:t>
            </a:fld>
            <a:endParaRPr sz="1200" b="0" i="0" u="none" strike="noStrike" cap="none">
              <a:solidFill>
                <a:srgbClr val="035C75"/>
              </a:solidFill>
              <a:latin typeface="Constantia"/>
              <a:ea typeface="Constantia"/>
              <a:cs typeface="Constantia"/>
              <a:sym typeface="Constanti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Заголовок раздела">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530352" y="1316736"/>
            <a:ext cx="7772400" cy="1362600"/>
          </a:xfrm>
          <a:prstGeom prst="rect">
            <a:avLst/>
          </a:prstGeom>
          <a:noFill/>
          <a:ln>
            <a:noFill/>
          </a:ln>
        </p:spPr>
        <p:txBody>
          <a:bodyPr wrap="square" lIns="91425" tIns="91425" rIns="91425" bIns="91425" anchor="b" anchorCtr="0"/>
          <a:lstStyle>
            <a:lvl1pPr marL="0" lvl="0" indent="0" algn="l" rtl="0">
              <a:spcBef>
                <a:spcPts val="0"/>
              </a:spcBef>
              <a:spcAft>
                <a:spcPts val="0"/>
              </a:spcAft>
              <a:buClr>
                <a:srgbClr val="4AE3AC"/>
              </a:buClr>
              <a:buSzPts val="5600"/>
              <a:buFont typeface="Calibri"/>
              <a:buNone/>
              <a:defRPr sz="5600" b="1" cap="none">
                <a:solidFill>
                  <a:srgbClr val="4AE3AC"/>
                </a:solidFill>
                <a:effectLst>
                  <a:outerShdw blurRad="38100" dist="25400" dir="5400000" algn="tl" rotWithShape="0">
                    <a:srgbClr val="000000">
                      <a:alpha val="43000"/>
                    </a:srgbClr>
                  </a:outerShdw>
                </a:effectLst>
                <a:latin typeface="Calibri"/>
                <a:ea typeface="Calibri"/>
                <a:cs typeface="Calibri"/>
                <a:sym typeface="Calibri"/>
              </a:defRPr>
            </a:lvl1pPr>
            <a:lvl2pPr marL="0" lvl="1" indent="0" algn="l" rtl="0">
              <a:spcBef>
                <a:spcPts val="0"/>
              </a:spcBef>
              <a:spcAft>
                <a:spcPts val="0"/>
              </a:spcAft>
              <a:buSzPts val="1400"/>
              <a:buNone/>
              <a:defRPr/>
            </a:lvl2pPr>
            <a:lvl3pPr marL="0" lvl="2" indent="0" algn="l" rtl="0">
              <a:spcBef>
                <a:spcPts val="0"/>
              </a:spcBef>
              <a:spcAft>
                <a:spcPts val="0"/>
              </a:spcAft>
              <a:buSzPts val="1400"/>
              <a:buNone/>
              <a:defRPr/>
            </a:lvl3pPr>
            <a:lvl4pPr marL="0" lvl="3" indent="0" algn="l" rtl="0">
              <a:spcBef>
                <a:spcPts val="0"/>
              </a:spcBef>
              <a:spcAft>
                <a:spcPts val="0"/>
              </a:spcAft>
              <a:buSzPts val="1400"/>
              <a:buNone/>
              <a:defRPr/>
            </a:lvl4pPr>
            <a:lvl5pPr marL="0" lvl="4" indent="0" algn="l" rtl="0">
              <a:spcBef>
                <a:spcPts val="0"/>
              </a:spcBef>
              <a:spcAft>
                <a:spcPts val="0"/>
              </a:spcAft>
              <a:buSzPts val="1400"/>
              <a:buNone/>
              <a:defRPr/>
            </a:lvl5pPr>
            <a:lvl6pPr marL="457200" lvl="5" indent="0" algn="l" rtl="0">
              <a:spcBef>
                <a:spcPts val="0"/>
              </a:spcBef>
              <a:spcAft>
                <a:spcPts val="0"/>
              </a:spcAft>
              <a:buSzPts val="1400"/>
              <a:buNone/>
              <a:defRPr/>
            </a:lvl6pPr>
            <a:lvl7pPr marL="914400" lvl="6" indent="0" algn="l" rtl="0">
              <a:spcBef>
                <a:spcPts val="0"/>
              </a:spcBef>
              <a:spcAft>
                <a:spcPts val="0"/>
              </a:spcAft>
              <a:buSzPts val="1400"/>
              <a:buNone/>
              <a:defRPr/>
            </a:lvl7pPr>
            <a:lvl8pPr marL="1371600" lvl="7" indent="0" algn="l" rtl="0">
              <a:spcBef>
                <a:spcPts val="0"/>
              </a:spcBef>
              <a:spcAft>
                <a:spcPts val="0"/>
              </a:spcAft>
              <a:buSzPts val="1400"/>
              <a:buNone/>
              <a:defRPr/>
            </a:lvl8pPr>
            <a:lvl9pPr marL="1828800" lvl="8" indent="0" algn="l" rtl="0">
              <a:spcBef>
                <a:spcPts val="0"/>
              </a:spcBef>
              <a:spcAft>
                <a:spcPts val="0"/>
              </a:spcAft>
              <a:buSzPts val="1400"/>
              <a:buNone/>
              <a:defRPr/>
            </a:lvl9pPr>
          </a:lstStyle>
          <a:p>
            <a:endParaRPr/>
          </a:p>
        </p:txBody>
      </p:sp>
      <p:sp>
        <p:nvSpPr>
          <p:cNvPr id="30" name="Shape 30"/>
          <p:cNvSpPr txBox="1">
            <a:spLocks noGrp="1"/>
          </p:cNvSpPr>
          <p:nvPr>
            <p:ph type="body" idx="1"/>
          </p:nvPr>
        </p:nvSpPr>
        <p:spPr>
          <a:xfrm>
            <a:off x="530352" y="2704664"/>
            <a:ext cx="7772400" cy="1509600"/>
          </a:xfrm>
          <a:prstGeom prst="rect">
            <a:avLst/>
          </a:prstGeom>
          <a:noFill/>
          <a:ln>
            <a:noFill/>
          </a:ln>
        </p:spPr>
        <p:txBody>
          <a:bodyPr wrap="square" lIns="91425" tIns="91425" rIns="91425" bIns="91425" anchor="t" anchorCtr="0"/>
          <a:lstStyle>
            <a:lvl1pPr marL="457200" lvl="0" indent="-228600" algn="l" rtl="0">
              <a:spcBef>
                <a:spcPts val="440"/>
              </a:spcBef>
              <a:spcAft>
                <a:spcPts val="0"/>
              </a:spcAft>
              <a:buSzPts val="2090"/>
              <a:buNone/>
              <a:defRPr sz="2200">
                <a:solidFill>
                  <a:schemeClr val="dk1"/>
                </a:solidFill>
              </a:defRPr>
            </a:lvl1pPr>
            <a:lvl2pPr marL="914400" lvl="1" indent="-228600" algn="l" rtl="0">
              <a:spcBef>
                <a:spcPts val="360"/>
              </a:spcBef>
              <a:spcAft>
                <a:spcPts val="0"/>
              </a:spcAft>
              <a:buSzPts val="1530"/>
              <a:buNone/>
              <a:defRPr sz="1800">
                <a:solidFill>
                  <a:srgbClr val="888888"/>
                </a:solidFill>
              </a:defRPr>
            </a:lvl2pPr>
            <a:lvl3pPr marL="1371600" lvl="2" indent="-228600" algn="l" rtl="0">
              <a:spcBef>
                <a:spcPts val="320"/>
              </a:spcBef>
              <a:spcAft>
                <a:spcPts val="0"/>
              </a:spcAft>
              <a:buSzPts val="1120"/>
              <a:buNone/>
              <a:defRPr sz="1600">
                <a:solidFill>
                  <a:srgbClr val="888888"/>
                </a:solidFill>
              </a:defRPr>
            </a:lvl3pPr>
            <a:lvl4pPr marL="1828800" lvl="3" indent="-228600" algn="l" rtl="0">
              <a:spcBef>
                <a:spcPts val="280"/>
              </a:spcBef>
              <a:spcAft>
                <a:spcPts val="0"/>
              </a:spcAft>
              <a:buSzPts val="910"/>
              <a:buNone/>
              <a:defRPr sz="1400">
                <a:solidFill>
                  <a:srgbClr val="888888"/>
                </a:solidFill>
              </a:defRPr>
            </a:lvl4pPr>
            <a:lvl5pPr marL="2286000" lvl="4" indent="-228600" algn="l" rtl="0">
              <a:spcBef>
                <a:spcPts val="280"/>
              </a:spcBef>
              <a:spcAft>
                <a:spcPts val="0"/>
              </a:spcAft>
              <a:buSzPts val="910"/>
              <a:buNone/>
              <a:defRPr sz="1400">
                <a:solidFill>
                  <a:srgbClr val="888888"/>
                </a:solidFill>
              </a:defRPr>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31" name="Shape 31"/>
          <p:cNvSpPr txBox="1">
            <a:spLocks noGrp="1"/>
          </p:cNvSpPr>
          <p:nvPr>
            <p:ph type="dt" idx="10"/>
          </p:nvPr>
        </p:nvSpPr>
        <p:spPr>
          <a:xfrm>
            <a:off x="457200" y="6356350"/>
            <a:ext cx="2133600" cy="365100"/>
          </a:xfrm>
          <a:prstGeom prst="rect">
            <a:avLst/>
          </a:prstGeom>
          <a:noFill/>
          <a:ln>
            <a:noFill/>
          </a:ln>
        </p:spPr>
        <p:txBody>
          <a:bodyPr wrap="square" lIns="91425" tIns="91425" rIns="91425" bIns="91425" anchor="b" anchorCtr="0"/>
          <a:lstStyle>
            <a:lvl1pPr marL="0" lvl="0" indent="0" algn="l" rtl="0">
              <a:spcBef>
                <a:spcPts val="0"/>
              </a:spcBef>
              <a:spcAft>
                <a:spcPts val="0"/>
              </a:spcAft>
              <a:buSzPts val="1400"/>
              <a:buNone/>
              <a:defRPr/>
            </a:lvl1pPr>
            <a:lvl2pPr marL="457200" lvl="1" indent="0" algn="l" rtl="0">
              <a:spcBef>
                <a:spcPts val="0"/>
              </a:spcBef>
              <a:spcAft>
                <a:spcPts val="0"/>
              </a:spcAft>
              <a:buSzPts val="1400"/>
              <a:buNone/>
              <a:defRPr/>
            </a:lvl2pPr>
            <a:lvl3pPr marL="914400" lvl="2" indent="0" algn="l" rtl="0">
              <a:spcBef>
                <a:spcPts val="0"/>
              </a:spcBef>
              <a:spcAft>
                <a:spcPts val="0"/>
              </a:spcAft>
              <a:buSzPts val="1400"/>
              <a:buNone/>
              <a:defRPr/>
            </a:lvl3pPr>
            <a:lvl4pPr marL="1371600" lvl="3" indent="0" algn="l" rtl="0">
              <a:spcBef>
                <a:spcPts val="0"/>
              </a:spcBef>
              <a:spcAft>
                <a:spcPts val="0"/>
              </a:spcAft>
              <a:buSzPts val="1400"/>
              <a:buNone/>
              <a:defRPr/>
            </a:lvl4pPr>
            <a:lvl5pPr marL="1828800" lvl="4" indent="0" algn="l" rtl="0">
              <a:spcBef>
                <a:spcPts val="0"/>
              </a:spcBef>
              <a:spcAft>
                <a:spcPts val="0"/>
              </a:spcAft>
              <a:buSzPts val="1400"/>
              <a:buNone/>
              <a:defRPr/>
            </a:lvl5pPr>
            <a:lvl6pPr marL="2286000" lvl="5" indent="0" algn="l" rtl="0">
              <a:spcBef>
                <a:spcPts val="0"/>
              </a:spcBef>
              <a:spcAft>
                <a:spcPts val="0"/>
              </a:spcAft>
              <a:buSzPts val="1400"/>
              <a:buNone/>
              <a:defRPr/>
            </a:lvl6pPr>
            <a:lvl7pPr marL="2743200" lvl="6" indent="0" algn="l" rtl="0">
              <a:spcBef>
                <a:spcPts val="0"/>
              </a:spcBef>
              <a:spcAft>
                <a:spcPts val="0"/>
              </a:spcAft>
              <a:buSzPts val="1400"/>
              <a:buNone/>
              <a:defRPr/>
            </a:lvl7pPr>
            <a:lvl8pPr marL="3200400" lvl="7" indent="0" algn="l" rtl="0">
              <a:spcBef>
                <a:spcPts val="0"/>
              </a:spcBef>
              <a:spcAft>
                <a:spcPts val="0"/>
              </a:spcAft>
              <a:buSzPts val="1400"/>
              <a:buNone/>
              <a:defRPr/>
            </a:lvl8pPr>
            <a:lvl9pPr marL="3657600" lvl="8" indent="0" algn="l" rtl="0">
              <a:spcBef>
                <a:spcPts val="0"/>
              </a:spcBef>
              <a:spcAft>
                <a:spcPts val="0"/>
              </a:spcAft>
              <a:buSzPts val="1400"/>
              <a:buNone/>
              <a:defRPr/>
            </a:lvl9pPr>
          </a:lstStyle>
          <a:p>
            <a:endParaRPr/>
          </a:p>
        </p:txBody>
      </p:sp>
      <p:sp>
        <p:nvSpPr>
          <p:cNvPr id="32" name="Shape 32"/>
          <p:cNvSpPr txBox="1">
            <a:spLocks noGrp="1"/>
          </p:cNvSpPr>
          <p:nvPr>
            <p:ph type="ftr" idx="11"/>
          </p:nvPr>
        </p:nvSpPr>
        <p:spPr>
          <a:xfrm>
            <a:off x="2667000" y="6356350"/>
            <a:ext cx="3352800" cy="365100"/>
          </a:xfrm>
          <a:prstGeom prst="rect">
            <a:avLst/>
          </a:prstGeom>
          <a:noFill/>
          <a:ln>
            <a:noFill/>
          </a:ln>
        </p:spPr>
        <p:txBody>
          <a:bodyPr wrap="square" lIns="91425" tIns="91425" rIns="91425" bIns="91425" anchor="b" anchorCtr="0"/>
          <a:lstStyle>
            <a:lvl1pPr marL="0" lvl="0" indent="0" algn="l" rtl="0">
              <a:spcBef>
                <a:spcPts val="0"/>
              </a:spcBef>
              <a:spcAft>
                <a:spcPts val="0"/>
              </a:spcAft>
              <a:buSzPts val="1400"/>
              <a:buNone/>
              <a:defRPr/>
            </a:lvl1pPr>
            <a:lvl2pPr marL="457200" lvl="1" indent="0" algn="l" rtl="0">
              <a:spcBef>
                <a:spcPts val="0"/>
              </a:spcBef>
              <a:spcAft>
                <a:spcPts val="0"/>
              </a:spcAft>
              <a:buSzPts val="1400"/>
              <a:buNone/>
              <a:defRPr/>
            </a:lvl2pPr>
            <a:lvl3pPr marL="914400" lvl="2" indent="0" algn="l" rtl="0">
              <a:spcBef>
                <a:spcPts val="0"/>
              </a:spcBef>
              <a:spcAft>
                <a:spcPts val="0"/>
              </a:spcAft>
              <a:buSzPts val="1400"/>
              <a:buNone/>
              <a:defRPr/>
            </a:lvl3pPr>
            <a:lvl4pPr marL="1371600" lvl="3" indent="0" algn="l" rtl="0">
              <a:spcBef>
                <a:spcPts val="0"/>
              </a:spcBef>
              <a:spcAft>
                <a:spcPts val="0"/>
              </a:spcAft>
              <a:buSzPts val="1400"/>
              <a:buNone/>
              <a:defRPr/>
            </a:lvl4pPr>
            <a:lvl5pPr marL="1828800" lvl="4" indent="0" algn="l" rtl="0">
              <a:spcBef>
                <a:spcPts val="0"/>
              </a:spcBef>
              <a:spcAft>
                <a:spcPts val="0"/>
              </a:spcAft>
              <a:buSzPts val="1400"/>
              <a:buNone/>
              <a:defRPr/>
            </a:lvl5pPr>
            <a:lvl6pPr marL="2286000" lvl="5" indent="0" algn="l" rtl="0">
              <a:spcBef>
                <a:spcPts val="0"/>
              </a:spcBef>
              <a:spcAft>
                <a:spcPts val="0"/>
              </a:spcAft>
              <a:buSzPts val="1400"/>
              <a:buNone/>
              <a:defRPr/>
            </a:lvl6pPr>
            <a:lvl7pPr marL="2743200" lvl="6" indent="0" algn="l" rtl="0">
              <a:spcBef>
                <a:spcPts val="0"/>
              </a:spcBef>
              <a:spcAft>
                <a:spcPts val="0"/>
              </a:spcAft>
              <a:buSzPts val="1400"/>
              <a:buNone/>
              <a:defRPr/>
            </a:lvl7pPr>
            <a:lvl8pPr marL="3200400" lvl="7" indent="0" algn="l" rtl="0">
              <a:spcBef>
                <a:spcPts val="0"/>
              </a:spcBef>
              <a:spcAft>
                <a:spcPts val="0"/>
              </a:spcAft>
              <a:buSzPts val="1400"/>
              <a:buNone/>
              <a:defRPr/>
            </a:lvl8pPr>
            <a:lvl9pPr marL="3657600" lvl="8" indent="0" algn="l" rtl="0">
              <a:spcBef>
                <a:spcPts val="0"/>
              </a:spcBef>
              <a:spcAft>
                <a:spcPts val="0"/>
              </a:spcAft>
              <a:buSzPts val="1400"/>
              <a:buNone/>
              <a:defRPr/>
            </a:lvl9pPr>
          </a:lstStyle>
          <a:p>
            <a:endParaRPr/>
          </a:p>
        </p:txBody>
      </p:sp>
      <p:sp>
        <p:nvSpPr>
          <p:cNvPr id="33" name="Shape 33"/>
          <p:cNvSpPr txBox="1">
            <a:spLocks noGrp="1"/>
          </p:cNvSpPr>
          <p:nvPr>
            <p:ph type="sldNum" idx="12"/>
          </p:nvPr>
        </p:nvSpPr>
        <p:spPr>
          <a:xfrm>
            <a:off x="7924800" y="6356350"/>
            <a:ext cx="762000" cy="365100"/>
          </a:xfrm>
          <a:prstGeom prst="rect">
            <a:avLst/>
          </a:prstGeom>
          <a:noFill/>
          <a:ln>
            <a:noFill/>
          </a:ln>
        </p:spPr>
        <p:txBody>
          <a:bodyPr wrap="square" lIns="0" tIns="0" rIns="0" bIns="0" anchor="b" anchorCtr="0">
            <a:noAutofit/>
          </a:bodyPr>
          <a:lstStyle/>
          <a:p>
            <a:pPr marL="0" marR="0" lvl="0" indent="0" algn="r" rtl="0">
              <a:spcBef>
                <a:spcPts val="0"/>
              </a:spcBef>
              <a:spcAft>
                <a:spcPts val="0"/>
              </a:spcAft>
              <a:buNone/>
            </a:pPr>
            <a:fld id="{00000000-1234-1234-1234-123412341234}" type="slidenum">
              <a:rPr lang="ru-RU" sz="1200" b="0" i="0" u="none" strike="noStrike" cap="none">
                <a:solidFill>
                  <a:srgbClr val="035C75"/>
                </a:solidFill>
                <a:latin typeface="Constantia"/>
                <a:ea typeface="Constantia"/>
                <a:cs typeface="Constantia"/>
                <a:sym typeface="Constantia"/>
              </a:rPr>
              <a:t>‹#›</a:t>
            </a:fld>
            <a:endParaRPr sz="1200" b="0" i="0" u="none" strike="noStrike" cap="none">
              <a:solidFill>
                <a:srgbClr val="035C75"/>
              </a:solidFill>
              <a:latin typeface="Constantia"/>
              <a:ea typeface="Constantia"/>
              <a:cs typeface="Constantia"/>
              <a:sym typeface="Constanti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Два объекта">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57200" y="704088"/>
            <a:ext cx="8229600" cy="1143000"/>
          </a:xfrm>
          <a:prstGeom prst="rect">
            <a:avLst/>
          </a:prstGeom>
          <a:noFill/>
          <a:ln>
            <a:noFill/>
          </a:ln>
        </p:spPr>
        <p:txBody>
          <a:bodyPr wrap="square" lIns="91425" tIns="91425" rIns="91425" bIns="91425" anchor="b" anchorCtr="0"/>
          <a:lstStyle>
            <a:lvl1pPr marL="0" lvl="0" indent="0" algn="l" rtl="0">
              <a:spcBef>
                <a:spcPts val="0"/>
              </a:spcBef>
              <a:spcAft>
                <a:spcPts val="0"/>
              </a:spcAft>
              <a:buSzPts val="1400"/>
              <a:buNone/>
              <a:defRPr/>
            </a:lvl1pPr>
            <a:lvl2pPr marL="0" lvl="1" indent="0" algn="l" rtl="0">
              <a:spcBef>
                <a:spcPts val="0"/>
              </a:spcBef>
              <a:spcAft>
                <a:spcPts val="0"/>
              </a:spcAft>
              <a:buSzPts val="1400"/>
              <a:buNone/>
              <a:defRPr/>
            </a:lvl2pPr>
            <a:lvl3pPr marL="0" lvl="2" indent="0" algn="l" rtl="0">
              <a:spcBef>
                <a:spcPts val="0"/>
              </a:spcBef>
              <a:spcAft>
                <a:spcPts val="0"/>
              </a:spcAft>
              <a:buSzPts val="1400"/>
              <a:buNone/>
              <a:defRPr/>
            </a:lvl3pPr>
            <a:lvl4pPr marL="0" lvl="3" indent="0" algn="l" rtl="0">
              <a:spcBef>
                <a:spcPts val="0"/>
              </a:spcBef>
              <a:spcAft>
                <a:spcPts val="0"/>
              </a:spcAft>
              <a:buSzPts val="1400"/>
              <a:buNone/>
              <a:defRPr/>
            </a:lvl4pPr>
            <a:lvl5pPr marL="0" lvl="4" indent="0" algn="l" rtl="0">
              <a:spcBef>
                <a:spcPts val="0"/>
              </a:spcBef>
              <a:spcAft>
                <a:spcPts val="0"/>
              </a:spcAft>
              <a:buSzPts val="1400"/>
              <a:buNone/>
              <a:defRPr/>
            </a:lvl5pPr>
            <a:lvl6pPr marL="457200" lvl="5" indent="0" algn="l" rtl="0">
              <a:spcBef>
                <a:spcPts val="0"/>
              </a:spcBef>
              <a:spcAft>
                <a:spcPts val="0"/>
              </a:spcAft>
              <a:buSzPts val="1400"/>
              <a:buNone/>
              <a:defRPr/>
            </a:lvl6pPr>
            <a:lvl7pPr marL="914400" lvl="6" indent="0" algn="l" rtl="0">
              <a:spcBef>
                <a:spcPts val="0"/>
              </a:spcBef>
              <a:spcAft>
                <a:spcPts val="0"/>
              </a:spcAft>
              <a:buSzPts val="1400"/>
              <a:buNone/>
              <a:defRPr/>
            </a:lvl7pPr>
            <a:lvl8pPr marL="1371600" lvl="7" indent="0" algn="l" rtl="0">
              <a:spcBef>
                <a:spcPts val="0"/>
              </a:spcBef>
              <a:spcAft>
                <a:spcPts val="0"/>
              </a:spcAft>
              <a:buSzPts val="1400"/>
              <a:buNone/>
              <a:defRPr/>
            </a:lvl8pPr>
            <a:lvl9pPr marL="1828800" lvl="8" indent="0" algn="l" rtl="0">
              <a:spcBef>
                <a:spcPts val="0"/>
              </a:spcBef>
              <a:spcAft>
                <a:spcPts val="0"/>
              </a:spcAft>
              <a:buSzPts val="1400"/>
              <a:buNone/>
              <a:defRPr/>
            </a:lvl9pPr>
          </a:lstStyle>
          <a:p>
            <a:endParaRPr/>
          </a:p>
        </p:txBody>
      </p:sp>
      <p:sp>
        <p:nvSpPr>
          <p:cNvPr id="36" name="Shape 36"/>
          <p:cNvSpPr txBox="1">
            <a:spLocks noGrp="1"/>
          </p:cNvSpPr>
          <p:nvPr>
            <p:ph type="body" idx="1"/>
          </p:nvPr>
        </p:nvSpPr>
        <p:spPr>
          <a:xfrm>
            <a:off x="457200" y="1920085"/>
            <a:ext cx="4038600" cy="4434900"/>
          </a:xfrm>
          <a:prstGeom prst="rect">
            <a:avLst/>
          </a:prstGeom>
          <a:noFill/>
          <a:ln>
            <a:noFill/>
          </a:ln>
        </p:spPr>
        <p:txBody>
          <a:bodyPr wrap="square" lIns="91425" tIns="91425" rIns="91425" bIns="91425" anchor="t" anchorCtr="0"/>
          <a:lstStyle>
            <a:lvl1pPr marL="457200" lvl="0" indent="-385445" algn="l" rtl="0">
              <a:spcBef>
                <a:spcPts val="520"/>
              </a:spcBef>
              <a:spcAft>
                <a:spcPts val="0"/>
              </a:spcAft>
              <a:buSzPts val="2470"/>
              <a:buChar char="●"/>
              <a:defRPr sz="2600"/>
            </a:lvl1pPr>
            <a:lvl2pPr marL="914400" lvl="1" indent="-358140" algn="l" rtl="0">
              <a:spcBef>
                <a:spcPts val="480"/>
              </a:spcBef>
              <a:spcAft>
                <a:spcPts val="0"/>
              </a:spcAft>
              <a:buSzPts val="2040"/>
              <a:buChar char="●"/>
              <a:defRPr sz="2400"/>
            </a:lvl2pPr>
            <a:lvl3pPr marL="1371600" lvl="2" indent="-317500" algn="l" rtl="0">
              <a:spcBef>
                <a:spcPts val="400"/>
              </a:spcBef>
              <a:spcAft>
                <a:spcPts val="0"/>
              </a:spcAft>
              <a:buSzPts val="1400"/>
              <a:buChar char="●"/>
              <a:defRPr sz="2000"/>
            </a:lvl3pPr>
            <a:lvl4pPr marL="1828800" lvl="3" indent="-302894" algn="l" rtl="0">
              <a:spcBef>
                <a:spcPts val="360"/>
              </a:spcBef>
              <a:spcAft>
                <a:spcPts val="0"/>
              </a:spcAft>
              <a:buSzPts val="1170"/>
              <a:buChar char="●"/>
              <a:defRPr sz="1800"/>
            </a:lvl4pPr>
            <a:lvl5pPr marL="2286000" lvl="4" indent="-302895" algn="l" rtl="0">
              <a:spcBef>
                <a:spcPts val="360"/>
              </a:spcBef>
              <a:spcAft>
                <a:spcPts val="0"/>
              </a:spcAft>
              <a:buSzPts val="1170"/>
              <a:buChar char="●"/>
              <a:defRPr sz="18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37" name="Shape 37"/>
          <p:cNvSpPr txBox="1">
            <a:spLocks noGrp="1"/>
          </p:cNvSpPr>
          <p:nvPr>
            <p:ph type="body" idx="2"/>
          </p:nvPr>
        </p:nvSpPr>
        <p:spPr>
          <a:xfrm>
            <a:off x="4648200" y="1920085"/>
            <a:ext cx="4038600" cy="4434900"/>
          </a:xfrm>
          <a:prstGeom prst="rect">
            <a:avLst/>
          </a:prstGeom>
          <a:noFill/>
          <a:ln>
            <a:noFill/>
          </a:ln>
        </p:spPr>
        <p:txBody>
          <a:bodyPr wrap="square" lIns="91425" tIns="91425" rIns="91425" bIns="91425" anchor="t" anchorCtr="0"/>
          <a:lstStyle>
            <a:lvl1pPr marL="457200" lvl="0" indent="-385445" algn="l" rtl="0">
              <a:spcBef>
                <a:spcPts val="520"/>
              </a:spcBef>
              <a:spcAft>
                <a:spcPts val="0"/>
              </a:spcAft>
              <a:buSzPts val="2470"/>
              <a:buChar char="●"/>
              <a:defRPr sz="2600"/>
            </a:lvl1pPr>
            <a:lvl2pPr marL="914400" lvl="1" indent="-358140" algn="l" rtl="0">
              <a:spcBef>
                <a:spcPts val="480"/>
              </a:spcBef>
              <a:spcAft>
                <a:spcPts val="0"/>
              </a:spcAft>
              <a:buSzPts val="2040"/>
              <a:buChar char="●"/>
              <a:defRPr sz="2400"/>
            </a:lvl2pPr>
            <a:lvl3pPr marL="1371600" lvl="2" indent="-317500" algn="l" rtl="0">
              <a:spcBef>
                <a:spcPts val="400"/>
              </a:spcBef>
              <a:spcAft>
                <a:spcPts val="0"/>
              </a:spcAft>
              <a:buSzPts val="1400"/>
              <a:buChar char="●"/>
              <a:defRPr sz="2000"/>
            </a:lvl3pPr>
            <a:lvl4pPr marL="1828800" lvl="3" indent="-302894" algn="l" rtl="0">
              <a:spcBef>
                <a:spcPts val="360"/>
              </a:spcBef>
              <a:spcAft>
                <a:spcPts val="0"/>
              </a:spcAft>
              <a:buSzPts val="1170"/>
              <a:buChar char="●"/>
              <a:defRPr sz="1800"/>
            </a:lvl4pPr>
            <a:lvl5pPr marL="2286000" lvl="4" indent="-302895" algn="l" rtl="0">
              <a:spcBef>
                <a:spcPts val="360"/>
              </a:spcBef>
              <a:spcAft>
                <a:spcPts val="0"/>
              </a:spcAft>
              <a:buSzPts val="1170"/>
              <a:buChar char="●"/>
              <a:defRPr sz="18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38" name="Shape 38"/>
          <p:cNvSpPr txBox="1">
            <a:spLocks noGrp="1"/>
          </p:cNvSpPr>
          <p:nvPr>
            <p:ph type="dt" idx="10"/>
          </p:nvPr>
        </p:nvSpPr>
        <p:spPr>
          <a:xfrm>
            <a:off x="457200" y="6356350"/>
            <a:ext cx="2133600" cy="365100"/>
          </a:xfrm>
          <a:prstGeom prst="rect">
            <a:avLst/>
          </a:prstGeom>
          <a:noFill/>
          <a:ln>
            <a:noFill/>
          </a:ln>
        </p:spPr>
        <p:txBody>
          <a:bodyPr wrap="square" lIns="91425" tIns="91425" rIns="91425" bIns="91425" anchor="b" anchorCtr="0"/>
          <a:lstStyle>
            <a:lvl1pPr marL="0" lvl="0" indent="0" algn="l" rtl="0">
              <a:spcBef>
                <a:spcPts val="0"/>
              </a:spcBef>
              <a:spcAft>
                <a:spcPts val="0"/>
              </a:spcAft>
              <a:buSzPts val="1400"/>
              <a:buNone/>
              <a:defRPr/>
            </a:lvl1pPr>
            <a:lvl2pPr marL="457200" lvl="1" indent="0" algn="l" rtl="0">
              <a:spcBef>
                <a:spcPts val="0"/>
              </a:spcBef>
              <a:spcAft>
                <a:spcPts val="0"/>
              </a:spcAft>
              <a:buSzPts val="1400"/>
              <a:buNone/>
              <a:defRPr/>
            </a:lvl2pPr>
            <a:lvl3pPr marL="914400" lvl="2" indent="0" algn="l" rtl="0">
              <a:spcBef>
                <a:spcPts val="0"/>
              </a:spcBef>
              <a:spcAft>
                <a:spcPts val="0"/>
              </a:spcAft>
              <a:buSzPts val="1400"/>
              <a:buNone/>
              <a:defRPr/>
            </a:lvl3pPr>
            <a:lvl4pPr marL="1371600" lvl="3" indent="0" algn="l" rtl="0">
              <a:spcBef>
                <a:spcPts val="0"/>
              </a:spcBef>
              <a:spcAft>
                <a:spcPts val="0"/>
              </a:spcAft>
              <a:buSzPts val="1400"/>
              <a:buNone/>
              <a:defRPr/>
            </a:lvl4pPr>
            <a:lvl5pPr marL="1828800" lvl="4" indent="0" algn="l" rtl="0">
              <a:spcBef>
                <a:spcPts val="0"/>
              </a:spcBef>
              <a:spcAft>
                <a:spcPts val="0"/>
              </a:spcAft>
              <a:buSzPts val="1400"/>
              <a:buNone/>
              <a:defRPr/>
            </a:lvl5pPr>
            <a:lvl6pPr marL="2286000" lvl="5" indent="0" algn="l" rtl="0">
              <a:spcBef>
                <a:spcPts val="0"/>
              </a:spcBef>
              <a:spcAft>
                <a:spcPts val="0"/>
              </a:spcAft>
              <a:buSzPts val="1400"/>
              <a:buNone/>
              <a:defRPr/>
            </a:lvl6pPr>
            <a:lvl7pPr marL="2743200" lvl="6" indent="0" algn="l" rtl="0">
              <a:spcBef>
                <a:spcPts val="0"/>
              </a:spcBef>
              <a:spcAft>
                <a:spcPts val="0"/>
              </a:spcAft>
              <a:buSzPts val="1400"/>
              <a:buNone/>
              <a:defRPr/>
            </a:lvl7pPr>
            <a:lvl8pPr marL="3200400" lvl="7" indent="0" algn="l" rtl="0">
              <a:spcBef>
                <a:spcPts val="0"/>
              </a:spcBef>
              <a:spcAft>
                <a:spcPts val="0"/>
              </a:spcAft>
              <a:buSzPts val="1400"/>
              <a:buNone/>
              <a:defRPr/>
            </a:lvl8pPr>
            <a:lvl9pPr marL="3657600" lvl="8" indent="0" algn="l" rtl="0">
              <a:spcBef>
                <a:spcPts val="0"/>
              </a:spcBef>
              <a:spcAft>
                <a:spcPts val="0"/>
              </a:spcAft>
              <a:buSzPts val="1400"/>
              <a:buNone/>
              <a:defRPr/>
            </a:lvl9pPr>
          </a:lstStyle>
          <a:p>
            <a:endParaRPr/>
          </a:p>
        </p:txBody>
      </p:sp>
      <p:sp>
        <p:nvSpPr>
          <p:cNvPr id="39" name="Shape 39"/>
          <p:cNvSpPr txBox="1">
            <a:spLocks noGrp="1"/>
          </p:cNvSpPr>
          <p:nvPr>
            <p:ph type="ftr" idx="11"/>
          </p:nvPr>
        </p:nvSpPr>
        <p:spPr>
          <a:xfrm>
            <a:off x="2667000" y="6356350"/>
            <a:ext cx="3352800" cy="365100"/>
          </a:xfrm>
          <a:prstGeom prst="rect">
            <a:avLst/>
          </a:prstGeom>
          <a:noFill/>
          <a:ln>
            <a:noFill/>
          </a:ln>
        </p:spPr>
        <p:txBody>
          <a:bodyPr wrap="square" lIns="91425" tIns="91425" rIns="91425" bIns="91425" anchor="b" anchorCtr="0"/>
          <a:lstStyle>
            <a:lvl1pPr marL="0" lvl="0" indent="0" algn="l" rtl="0">
              <a:spcBef>
                <a:spcPts val="0"/>
              </a:spcBef>
              <a:spcAft>
                <a:spcPts val="0"/>
              </a:spcAft>
              <a:buSzPts val="1400"/>
              <a:buNone/>
              <a:defRPr/>
            </a:lvl1pPr>
            <a:lvl2pPr marL="457200" lvl="1" indent="0" algn="l" rtl="0">
              <a:spcBef>
                <a:spcPts val="0"/>
              </a:spcBef>
              <a:spcAft>
                <a:spcPts val="0"/>
              </a:spcAft>
              <a:buSzPts val="1400"/>
              <a:buNone/>
              <a:defRPr/>
            </a:lvl2pPr>
            <a:lvl3pPr marL="914400" lvl="2" indent="0" algn="l" rtl="0">
              <a:spcBef>
                <a:spcPts val="0"/>
              </a:spcBef>
              <a:spcAft>
                <a:spcPts val="0"/>
              </a:spcAft>
              <a:buSzPts val="1400"/>
              <a:buNone/>
              <a:defRPr/>
            </a:lvl3pPr>
            <a:lvl4pPr marL="1371600" lvl="3" indent="0" algn="l" rtl="0">
              <a:spcBef>
                <a:spcPts val="0"/>
              </a:spcBef>
              <a:spcAft>
                <a:spcPts val="0"/>
              </a:spcAft>
              <a:buSzPts val="1400"/>
              <a:buNone/>
              <a:defRPr/>
            </a:lvl4pPr>
            <a:lvl5pPr marL="1828800" lvl="4" indent="0" algn="l" rtl="0">
              <a:spcBef>
                <a:spcPts val="0"/>
              </a:spcBef>
              <a:spcAft>
                <a:spcPts val="0"/>
              </a:spcAft>
              <a:buSzPts val="1400"/>
              <a:buNone/>
              <a:defRPr/>
            </a:lvl5pPr>
            <a:lvl6pPr marL="2286000" lvl="5" indent="0" algn="l" rtl="0">
              <a:spcBef>
                <a:spcPts val="0"/>
              </a:spcBef>
              <a:spcAft>
                <a:spcPts val="0"/>
              </a:spcAft>
              <a:buSzPts val="1400"/>
              <a:buNone/>
              <a:defRPr/>
            </a:lvl6pPr>
            <a:lvl7pPr marL="2743200" lvl="6" indent="0" algn="l" rtl="0">
              <a:spcBef>
                <a:spcPts val="0"/>
              </a:spcBef>
              <a:spcAft>
                <a:spcPts val="0"/>
              </a:spcAft>
              <a:buSzPts val="1400"/>
              <a:buNone/>
              <a:defRPr/>
            </a:lvl7pPr>
            <a:lvl8pPr marL="3200400" lvl="7" indent="0" algn="l" rtl="0">
              <a:spcBef>
                <a:spcPts val="0"/>
              </a:spcBef>
              <a:spcAft>
                <a:spcPts val="0"/>
              </a:spcAft>
              <a:buSzPts val="1400"/>
              <a:buNone/>
              <a:defRPr/>
            </a:lvl8pPr>
            <a:lvl9pPr marL="3657600" lvl="8" indent="0" algn="l" rtl="0">
              <a:spcBef>
                <a:spcPts val="0"/>
              </a:spcBef>
              <a:spcAft>
                <a:spcPts val="0"/>
              </a:spcAft>
              <a:buSzPts val="1400"/>
              <a:buNone/>
              <a:defRPr/>
            </a:lvl9pPr>
          </a:lstStyle>
          <a:p>
            <a:endParaRPr/>
          </a:p>
        </p:txBody>
      </p:sp>
      <p:sp>
        <p:nvSpPr>
          <p:cNvPr id="40" name="Shape 40"/>
          <p:cNvSpPr txBox="1">
            <a:spLocks noGrp="1"/>
          </p:cNvSpPr>
          <p:nvPr>
            <p:ph type="sldNum" idx="12"/>
          </p:nvPr>
        </p:nvSpPr>
        <p:spPr>
          <a:xfrm>
            <a:off x="7924800" y="6356350"/>
            <a:ext cx="762000" cy="365100"/>
          </a:xfrm>
          <a:prstGeom prst="rect">
            <a:avLst/>
          </a:prstGeom>
          <a:noFill/>
          <a:ln>
            <a:noFill/>
          </a:ln>
        </p:spPr>
        <p:txBody>
          <a:bodyPr wrap="square" lIns="0" tIns="0" rIns="0" bIns="0" anchor="b" anchorCtr="0">
            <a:noAutofit/>
          </a:bodyPr>
          <a:lstStyle/>
          <a:p>
            <a:pPr marL="0" marR="0" lvl="0" indent="0" algn="r" rtl="0">
              <a:spcBef>
                <a:spcPts val="0"/>
              </a:spcBef>
              <a:spcAft>
                <a:spcPts val="0"/>
              </a:spcAft>
              <a:buNone/>
            </a:pPr>
            <a:fld id="{00000000-1234-1234-1234-123412341234}" type="slidenum">
              <a:rPr lang="ru-RU" sz="1200" b="0" i="0" u="none" strike="noStrike" cap="none">
                <a:solidFill>
                  <a:srgbClr val="035C75"/>
                </a:solidFill>
                <a:latin typeface="Constantia"/>
                <a:ea typeface="Constantia"/>
                <a:cs typeface="Constantia"/>
                <a:sym typeface="Constantia"/>
              </a:rPr>
              <a:t>‹#›</a:t>
            </a:fld>
            <a:endParaRPr sz="1200" b="0" i="0" u="none" strike="noStrike" cap="none">
              <a:solidFill>
                <a:srgbClr val="035C75"/>
              </a:solidFill>
              <a:latin typeface="Constantia"/>
              <a:ea typeface="Constantia"/>
              <a:cs typeface="Constantia"/>
              <a:sym typeface="Constanti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Сравнение">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457200" y="704088"/>
            <a:ext cx="8229600" cy="1143000"/>
          </a:xfrm>
          <a:prstGeom prst="rect">
            <a:avLst/>
          </a:prstGeom>
          <a:noFill/>
          <a:ln>
            <a:noFill/>
          </a:ln>
        </p:spPr>
        <p:txBody>
          <a:bodyPr wrap="square" lIns="91425" tIns="91425" rIns="91425" bIns="91425" anchor="b" anchorCtr="0"/>
          <a:lstStyle>
            <a:lvl1pPr marL="0" lvl="0" indent="0" algn="l" rtl="0">
              <a:spcBef>
                <a:spcPts val="0"/>
              </a:spcBef>
              <a:spcAft>
                <a:spcPts val="0"/>
              </a:spcAft>
              <a:buSzPts val="1400"/>
              <a:buNone/>
              <a:defRPr/>
            </a:lvl1pPr>
            <a:lvl2pPr marL="0" lvl="1" indent="0" algn="l" rtl="0">
              <a:spcBef>
                <a:spcPts val="0"/>
              </a:spcBef>
              <a:spcAft>
                <a:spcPts val="0"/>
              </a:spcAft>
              <a:buSzPts val="1400"/>
              <a:buNone/>
              <a:defRPr/>
            </a:lvl2pPr>
            <a:lvl3pPr marL="0" lvl="2" indent="0" algn="l" rtl="0">
              <a:spcBef>
                <a:spcPts val="0"/>
              </a:spcBef>
              <a:spcAft>
                <a:spcPts val="0"/>
              </a:spcAft>
              <a:buSzPts val="1400"/>
              <a:buNone/>
              <a:defRPr/>
            </a:lvl3pPr>
            <a:lvl4pPr marL="0" lvl="3" indent="0" algn="l" rtl="0">
              <a:spcBef>
                <a:spcPts val="0"/>
              </a:spcBef>
              <a:spcAft>
                <a:spcPts val="0"/>
              </a:spcAft>
              <a:buSzPts val="1400"/>
              <a:buNone/>
              <a:defRPr/>
            </a:lvl4pPr>
            <a:lvl5pPr marL="0" lvl="4" indent="0" algn="l" rtl="0">
              <a:spcBef>
                <a:spcPts val="0"/>
              </a:spcBef>
              <a:spcAft>
                <a:spcPts val="0"/>
              </a:spcAft>
              <a:buSzPts val="1400"/>
              <a:buNone/>
              <a:defRPr/>
            </a:lvl5pPr>
            <a:lvl6pPr marL="457200" lvl="5" indent="0" algn="l" rtl="0">
              <a:spcBef>
                <a:spcPts val="0"/>
              </a:spcBef>
              <a:spcAft>
                <a:spcPts val="0"/>
              </a:spcAft>
              <a:buSzPts val="1400"/>
              <a:buNone/>
              <a:defRPr/>
            </a:lvl6pPr>
            <a:lvl7pPr marL="914400" lvl="6" indent="0" algn="l" rtl="0">
              <a:spcBef>
                <a:spcPts val="0"/>
              </a:spcBef>
              <a:spcAft>
                <a:spcPts val="0"/>
              </a:spcAft>
              <a:buSzPts val="1400"/>
              <a:buNone/>
              <a:defRPr/>
            </a:lvl7pPr>
            <a:lvl8pPr marL="1371600" lvl="7" indent="0" algn="l" rtl="0">
              <a:spcBef>
                <a:spcPts val="0"/>
              </a:spcBef>
              <a:spcAft>
                <a:spcPts val="0"/>
              </a:spcAft>
              <a:buSzPts val="1400"/>
              <a:buNone/>
              <a:defRPr/>
            </a:lvl8pPr>
            <a:lvl9pPr marL="1828800" lvl="8" indent="0" algn="l" rtl="0">
              <a:spcBef>
                <a:spcPts val="0"/>
              </a:spcBef>
              <a:spcAft>
                <a:spcPts val="0"/>
              </a:spcAft>
              <a:buSzPts val="1400"/>
              <a:buNone/>
              <a:defRPr/>
            </a:lvl9pPr>
          </a:lstStyle>
          <a:p>
            <a:endParaRPr/>
          </a:p>
        </p:txBody>
      </p:sp>
      <p:sp>
        <p:nvSpPr>
          <p:cNvPr id="43" name="Shape 43"/>
          <p:cNvSpPr txBox="1">
            <a:spLocks noGrp="1"/>
          </p:cNvSpPr>
          <p:nvPr>
            <p:ph type="body" idx="1"/>
          </p:nvPr>
        </p:nvSpPr>
        <p:spPr>
          <a:xfrm>
            <a:off x="457200" y="1855248"/>
            <a:ext cx="4040100" cy="659400"/>
          </a:xfrm>
          <a:prstGeom prst="rect">
            <a:avLst/>
          </a:prstGeom>
          <a:noFill/>
          <a:ln>
            <a:noFill/>
          </a:ln>
        </p:spPr>
        <p:txBody>
          <a:bodyPr wrap="square" lIns="91425" tIns="91425" rIns="91425" bIns="91425" anchor="ctr" anchorCtr="0"/>
          <a:lstStyle>
            <a:lvl1pPr marL="457200" lvl="0" indent="-228600" algn="l" rtl="0">
              <a:spcBef>
                <a:spcPts val="480"/>
              </a:spcBef>
              <a:spcAft>
                <a:spcPts val="0"/>
              </a:spcAft>
              <a:buSzPts val="2280"/>
              <a:buNone/>
              <a:defRPr sz="2400" b="1" cap="none">
                <a:solidFill>
                  <a:schemeClr val="dk2"/>
                </a:solidFill>
              </a:defRPr>
            </a:lvl1pPr>
            <a:lvl2pPr marL="914400" lvl="1" indent="-228600" algn="l" rtl="0">
              <a:spcBef>
                <a:spcPts val="400"/>
              </a:spcBef>
              <a:spcAft>
                <a:spcPts val="0"/>
              </a:spcAft>
              <a:buSzPts val="1700"/>
              <a:buNone/>
              <a:defRPr sz="2000" b="1"/>
            </a:lvl2pPr>
            <a:lvl3pPr marL="1371600" lvl="2" indent="-228600" algn="l" rtl="0">
              <a:spcBef>
                <a:spcPts val="360"/>
              </a:spcBef>
              <a:spcAft>
                <a:spcPts val="0"/>
              </a:spcAft>
              <a:buSzPts val="1260"/>
              <a:buNone/>
              <a:defRPr sz="1800" b="1"/>
            </a:lvl3pPr>
            <a:lvl4pPr marL="1828800" lvl="3" indent="-228600" algn="l" rtl="0">
              <a:spcBef>
                <a:spcPts val="320"/>
              </a:spcBef>
              <a:spcAft>
                <a:spcPts val="0"/>
              </a:spcAft>
              <a:buSzPts val="1040"/>
              <a:buNone/>
              <a:defRPr sz="1600" b="1"/>
            </a:lvl4pPr>
            <a:lvl5pPr marL="2286000" lvl="4" indent="-228600" algn="l" rtl="0">
              <a:spcBef>
                <a:spcPts val="320"/>
              </a:spcBef>
              <a:spcAft>
                <a:spcPts val="0"/>
              </a:spcAft>
              <a:buSzPts val="1040"/>
              <a:buNone/>
              <a:defRPr sz="1600" b="1"/>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44" name="Shape 44"/>
          <p:cNvSpPr txBox="1">
            <a:spLocks noGrp="1"/>
          </p:cNvSpPr>
          <p:nvPr>
            <p:ph type="body" idx="2"/>
          </p:nvPr>
        </p:nvSpPr>
        <p:spPr>
          <a:xfrm>
            <a:off x="4645025" y="1859757"/>
            <a:ext cx="4041900" cy="654900"/>
          </a:xfrm>
          <a:prstGeom prst="rect">
            <a:avLst/>
          </a:prstGeom>
          <a:noFill/>
          <a:ln>
            <a:noFill/>
          </a:ln>
        </p:spPr>
        <p:txBody>
          <a:bodyPr wrap="square" lIns="91425" tIns="91425" rIns="91425" bIns="91425" anchor="ctr" anchorCtr="0"/>
          <a:lstStyle>
            <a:lvl1pPr marL="457200" lvl="0" indent="-228600" algn="l" rtl="0">
              <a:spcBef>
                <a:spcPts val="480"/>
              </a:spcBef>
              <a:spcAft>
                <a:spcPts val="0"/>
              </a:spcAft>
              <a:buSzPts val="2280"/>
              <a:buNone/>
              <a:defRPr sz="2400" b="1" cap="none">
                <a:solidFill>
                  <a:schemeClr val="dk2"/>
                </a:solidFill>
              </a:defRPr>
            </a:lvl1pPr>
            <a:lvl2pPr marL="914400" lvl="1" indent="-228600" algn="l" rtl="0">
              <a:spcBef>
                <a:spcPts val="400"/>
              </a:spcBef>
              <a:spcAft>
                <a:spcPts val="0"/>
              </a:spcAft>
              <a:buSzPts val="1700"/>
              <a:buNone/>
              <a:defRPr sz="2000" b="1"/>
            </a:lvl2pPr>
            <a:lvl3pPr marL="1371600" lvl="2" indent="-228600" algn="l" rtl="0">
              <a:spcBef>
                <a:spcPts val="360"/>
              </a:spcBef>
              <a:spcAft>
                <a:spcPts val="0"/>
              </a:spcAft>
              <a:buSzPts val="1260"/>
              <a:buNone/>
              <a:defRPr sz="1800" b="1"/>
            </a:lvl3pPr>
            <a:lvl4pPr marL="1828800" lvl="3" indent="-228600" algn="l" rtl="0">
              <a:spcBef>
                <a:spcPts val="320"/>
              </a:spcBef>
              <a:spcAft>
                <a:spcPts val="0"/>
              </a:spcAft>
              <a:buSzPts val="1040"/>
              <a:buNone/>
              <a:defRPr sz="1600" b="1"/>
            </a:lvl4pPr>
            <a:lvl5pPr marL="2286000" lvl="4" indent="-228600" algn="l" rtl="0">
              <a:spcBef>
                <a:spcPts val="320"/>
              </a:spcBef>
              <a:spcAft>
                <a:spcPts val="0"/>
              </a:spcAft>
              <a:buSzPts val="1040"/>
              <a:buNone/>
              <a:defRPr sz="1600" b="1"/>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45" name="Shape 45"/>
          <p:cNvSpPr txBox="1">
            <a:spLocks noGrp="1"/>
          </p:cNvSpPr>
          <p:nvPr>
            <p:ph type="body" idx="3"/>
          </p:nvPr>
        </p:nvSpPr>
        <p:spPr>
          <a:xfrm>
            <a:off x="457200" y="2514600"/>
            <a:ext cx="4040100" cy="3845700"/>
          </a:xfrm>
          <a:prstGeom prst="rect">
            <a:avLst/>
          </a:prstGeom>
          <a:noFill/>
          <a:ln>
            <a:noFill/>
          </a:ln>
        </p:spPr>
        <p:txBody>
          <a:bodyPr wrap="square" lIns="91425" tIns="91425" rIns="91425" bIns="91425" anchor="t" anchorCtr="0"/>
          <a:lstStyle>
            <a:lvl1pPr marL="457200" lvl="0" indent="-361315" algn="l" rtl="0">
              <a:spcBef>
                <a:spcPts val="440"/>
              </a:spcBef>
              <a:spcAft>
                <a:spcPts val="0"/>
              </a:spcAft>
              <a:buSzPts val="2090"/>
              <a:buChar char="●"/>
              <a:defRPr sz="2200"/>
            </a:lvl1pPr>
            <a:lvl2pPr marL="914400" lvl="1" indent="-336550" algn="l" rtl="0">
              <a:spcBef>
                <a:spcPts val="400"/>
              </a:spcBef>
              <a:spcAft>
                <a:spcPts val="0"/>
              </a:spcAft>
              <a:buSzPts val="1700"/>
              <a:buChar char="●"/>
              <a:defRPr sz="2000"/>
            </a:lvl2pPr>
            <a:lvl3pPr marL="1371600" lvl="2" indent="-308610" algn="l" rtl="0">
              <a:spcBef>
                <a:spcPts val="360"/>
              </a:spcBef>
              <a:spcAft>
                <a:spcPts val="0"/>
              </a:spcAft>
              <a:buSzPts val="1260"/>
              <a:buChar char="●"/>
              <a:defRPr sz="1800"/>
            </a:lvl3pPr>
            <a:lvl4pPr marL="1828800" lvl="3" indent="-294639" algn="l" rtl="0">
              <a:spcBef>
                <a:spcPts val="320"/>
              </a:spcBef>
              <a:spcAft>
                <a:spcPts val="0"/>
              </a:spcAft>
              <a:buSzPts val="1040"/>
              <a:buChar char="●"/>
              <a:defRPr sz="1600"/>
            </a:lvl4pPr>
            <a:lvl5pPr marL="2286000" lvl="4" indent="-294639" algn="l" rtl="0">
              <a:spcBef>
                <a:spcPts val="320"/>
              </a:spcBef>
              <a:spcAft>
                <a:spcPts val="0"/>
              </a:spcAft>
              <a:buSzPts val="1040"/>
              <a:buChar char="●"/>
              <a:defRPr sz="16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46" name="Shape 46"/>
          <p:cNvSpPr txBox="1">
            <a:spLocks noGrp="1"/>
          </p:cNvSpPr>
          <p:nvPr>
            <p:ph type="body" idx="4"/>
          </p:nvPr>
        </p:nvSpPr>
        <p:spPr>
          <a:xfrm>
            <a:off x="4645025" y="2514600"/>
            <a:ext cx="4041900" cy="3845700"/>
          </a:xfrm>
          <a:prstGeom prst="rect">
            <a:avLst/>
          </a:prstGeom>
          <a:noFill/>
          <a:ln>
            <a:noFill/>
          </a:ln>
        </p:spPr>
        <p:txBody>
          <a:bodyPr wrap="square" lIns="91425" tIns="91425" rIns="91425" bIns="91425" anchor="t" anchorCtr="0"/>
          <a:lstStyle>
            <a:lvl1pPr marL="457200" lvl="0" indent="-361315" algn="l" rtl="0">
              <a:spcBef>
                <a:spcPts val="440"/>
              </a:spcBef>
              <a:spcAft>
                <a:spcPts val="0"/>
              </a:spcAft>
              <a:buSzPts val="2090"/>
              <a:buChar char="●"/>
              <a:defRPr sz="2200"/>
            </a:lvl1pPr>
            <a:lvl2pPr marL="914400" lvl="1" indent="-336550" algn="l" rtl="0">
              <a:spcBef>
                <a:spcPts val="400"/>
              </a:spcBef>
              <a:spcAft>
                <a:spcPts val="0"/>
              </a:spcAft>
              <a:buSzPts val="1700"/>
              <a:buChar char="●"/>
              <a:defRPr sz="2000"/>
            </a:lvl2pPr>
            <a:lvl3pPr marL="1371600" lvl="2" indent="-308610" algn="l" rtl="0">
              <a:spcBef>
                <a:spcPts val="360"/>
              </a:spcBef>
              <a:spcAft>
                <a:spcPts val="0"/>
              </a:spcAft>
              <a:buSzPts val="1260"/>
              <a:buChar char="●"/>
              <a:defRPr sz="1800"/>
            </a:lvl3pPr>
            <a:lvl4pPr marL="1828800" lvl="3" indent="-294639" algn="l" rtl="0">
              <a:spcBef>
                <a:spcPts val="320"/>
              </a:spcBef>
              <a:spcAft>
                <a:spcPts val="0"/>
              </a:spcAft>
              <a:buSzPts val="1040"/>
              <a:buChar char="●"/>
              <a:defRPr sz="1600"/>
            </a:lvl4pPr>
            <a:lvl5pPr marL="2286000" lvl="4" indent="-294639" algn="l" rtl="0">
              <a:spcBef>
                <a:spcPts val="320"/>
              </a:spcBef>
              <a:spcAft>
                <a:spcPts val="0"/>
              </a:spcAft>
              <a:buSzPts val="1040"/>
              <a:buChar char="●"/>
              <a:defRPr sz="16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47" name="Shape 47"/>
          <p:cNvSpPr txBox="1">
            <a:spLocks noGrp="1"/>
          </p:cNvSpPr>
          <p:nvPr>
            <p:ph type="dt" idx="10"/>
          </p:nvPr>
        </p:nvSpPr>
        <p:spPr>
          <a:xfrm>
            <a:off x="457200" y="6356350"/>
            <a:ext cx="2133600" cy="365100"/>
          </a:xfrm>
          <a:prstGeom prst="rect">
            <a:avLst/>
          </a:prstGeom>
          <a:noFill/>
          <a:ln>
            <a:noFill/>
          </a:ln>
        </p:spPr>
        <p:txBody>
          <a:bodyPr wrap="square" lIns="91425" tIns="91425" rIns="91425" bIns="91425" anchor="b" anchorCtr="0"/>
          <a:lstStyle>
            <a:lvl1pPr marL="0" lvl="0" indent="0" algn="l" rtl="0">
              <a:spcBef>
                <a:spcPts val="0"/>
              </a:spcBef>
              <a:spcAft>
                <a:spcPts val="0"/>
              </a:spcAft>
              <a:buSzPts val="1400"/>
              <a:buNone/>
              <a:defRPr/>
            </a:lvl1pPr>
            <a:lvl2pPr marL="457200" lvl="1" indent="0" algn="l" rtl="0">
              <a:spcBef>
                <a:spcPts val="0"/>
              </a:spcBef>
              <a:spcAft>
                <a:spcPts val="0"/>
              </a:spcAft>
              <a:buSzPts val="1400"/>
              <a:buNone/>
              <a:defRPr/>
            </a:lvl2pPr>
            <a:lvl3pPr marL="914400" lvl="2" indent="0" algn="l" rtl="0">
              <a:spcBef>
                <a:spcPts val="0"/>
              </a:spcBef>
              <a:spcAft>
                <a:spcPts val="0"/>
              </a:spcAft>
              <a:buSzPts val="1400"/>
              <a:buNone/>
              <a:defRPr/>
            </a:lvl3pPr>
            <a:lvl4pPr marL="1371600" lvl="3" indent="0" algn="l" rtl="0">
              <a:spcBef>
                <a:spcPts val="0"/>
              </a:spcBef>
              <a:spcAft>
                <a:spcPts val="0"/>
              </a:spcAft>
              <a:buSzPts val="1400"/>
              <a:buNone/>
              <a:defRPr/>
            </a:lvl4pPr>
            <a:lvl5pPr marL="1828800" lvl="4" indent="0" algn="l" rtl="0">
              <a:spcBef>
                <a:spcPts val="0"/>
              </a:spcBef>
              <a:spcAft>
                <a:spcPts val="0"/>
              </a:spcAft>
              <a:buSzPts val="1400"/>
              <a:buNone/>
              <a:defRPr/>
            </a:lvl5pPr>
            <a:lvl6pPr marL="2286000" lvl="5" indent="0" algn="l" rtl="0">
              <a:spcBef>
                <a:spcPts val="0"/>
              </a:spcBef>
              <a:spcAft>
                <a:spcPts val="0"/>
              </a:spcAft>
              <a:buSzPts val="1400"/>
              <a:buNone/>
              <a:defRPr/>
            </a:lvl6pPr>
            <a:lvl7pPr marL="2743200" lvl="6" indent="0" algn="l" rtl="0">
              <a:spcBef>
                <a:spcPts val="0"/>
              </a:spcBef>
              <a:spcAft>
                <a:spcPts val="0"/>
              </a:spcAft>
              <a:buSzPts val="1400"/>
              <a:buNone/>
              <a:defRPr/>
            </a:lvl7pPr>
            <a:lvl8pPr marL="3200400" lvl="7" indent="0" algn="l" rtl="0">
              <a:spcBef>
                <a:spcPts val="0"/>
              </a:spcBef>
              <a:spcAft>
                <a:spcPts val="0"/>
              </a:spcAft>
              <a:buSzPts val="1400"/>
              <a:buNone/>
              <a:defRPr/>
            </a:lvl8pPr>
            <a:lvl9pPr marL="3657600" lvl="8" indent="0" algn="l" rtl="0">
              <a:spcBef>
                <a:spcPts val="0"/>
              </a:spcBef>
              <a:spcAft>
                <a:spcPts val="0"/>
              </a:spcAft>
              <a:buSzPts val="1400"/>
              <a:buNone/>
              <a:defRPr/>
            </a:lvl9pPr>
          </a:lstStyle>
          <a:p>
            <a:endParaRPr/>
          </a:p>
        </p:txBody>
      </p:sp>
      <p:sp>
        <p:nvSpPr>
          <p:cNvPr id="48" name="Shape 48"/>
          <p:cNvSpPr txBox="1">
            <a:spLocks noGrp="1"/>
          </p:cNvSpPr>
          <p:nvPr>
            <p:ph type="ftr" idx="11"/>
          </p:nvPr>
        </p:nvSpPr>
        <p:spPr>
          <a:xfrm>
            <a:off x="2667000" y="6356350"/>
            <a:ext cx="3352800" cy="365100"/>
          </a:xfrm>
          <a:prstGeom prst="rect">
            <a:avLst/>
          </a:prstGeom>
          <a:noFill/>
          <a:ln>
            <a:noFill/>
          </a:ln>
        </p:spPr>
        <p:txBody>
          <a:bodyPr wrap="square" lIns="91425" tIns="91425" rIns="91425" bIns="91425" anchor="b" anchorCtr="0"/>
          <a:lstStyle>
            <a:lvl1pPr marL="0" lvl="0" indent="0" algn="l" rtl="0">
              <a:spcBef>
                <a:spcPts val="0"/>
              </a:spcBef>
              <a:spcAft>
                <a:spcPts val="0"/>
              </a:spcAft>
              <a:buSzPts val="1400"/>
              <a:buNone/>
              <a:defRPr/>
            </a:lvl1pPr>
            <a:lvl2pPr marL="457200" lvl="1" indent="0" algn="l" rtl="0">
              <a:spcBef>
                <a:spcPts val="0"/>
              </a:spcBef>
              <a:spcAft>
                <a:spcPts val="0"/>
              </a:spcAft>
              <a:buSzPts val="1400"/>
              <a:buNone/>
              <a:defRPr/>
            </a:lvl2pPr>
            <a:lvl3pPr marL="914400" lvl="2" indent="0" algn="l" rtl="0">
              <a:spcBef>
                <a:spcPts val="0"/>
              </a:spcBef>
              <a:spcAft>
                <a:spcPts val="0"/>
              </a:spcAft>
              <a:buSzPts val="1400"/>
              <a:buNone/>
              <a:defRPr/>
            </a:lvl3pPr>
            <a:lvl4pPr marL="1371600" lvl="3" indent="0" algn="l" rtl="0">
              <a:spcBef>
                <a:spcPts val="0"/>
              </a:spcBef>
              <a:spcAft>
                <a:spcPts val="0"/>
              </a:spcAft>
              <a:buSzPts val="1400"/>
              <a:buNone/>
              <a:defRPr/>
            </a:lvl4pPr>
            <a:lvl5pPr marL="1828800" lvl="4" indent="0" algn="l" rtl="0">
              <a:spcBef>
                <a:spcPts val="0"/>
              </a:spcBef>
              <a:spcAft>
                <a:spcPts val="0"/>
              </a:spcAft>
              <a:buSzPts val="1400"/>
              <a:buNone/>
              <a:defRPr/>
            </a:lvl5pPr>
            <a:lvl6pPr marL="2286000" lvl="5" indent="0" algn="l" rtl="0">
              <a:spcBef>
                <a:spcPts val="0"/>
              </a:spcBef>
              <a:spcAft>
                <a:spcPts val="0"/>
              </a:spcAft>
              <a:buSzPts val="1400"/>
              <a:buNone/>
              <a:defRPr/>
            </a:lvl6pPr>
            <a:lvl7pPr marL="2743200" lvl="6" indent="0" algn="l" rtl="0">
              <a:spcBef>
                <a:spcPts val="0"/>
              </a:spcBef>
              <a:spcAft>
                <a:spcPts val="0"/>
              </a:spcAft>
              <a:buSzPts val="1400"/>
              <a:buNone/>
              <a:defRPr/>
            </a:lvl7pPr>
            <a:lvl8pPr marL="3200400" lvl="7" indent="0" algn="l" rtl="0">
              <a:spcBef>
                <a:spcPts val="0"/>
              </a:spcBef>
              <a:spcAft>
                <a:spcPts val="0"/>
              </a:spcAft>
              <a:buSzPts val="1400"/>
              <a:buNone/>
              <a:defRPr/>
            </a:lvl8pPr>
            <a:lvl9pPr marL="3657600" lvl="8" indent="0" algn="l" rtl="0">
              <a:spcBef>
                <a:spcPts val="0"/>
              </a:spcBef>
              <a:spcAft>
                <a:spcPts val="0"/>
              </a:spcAft>
              <a:buSzPts val="1400"/>
              <a:buNone/>
              <a:defRPr/>
            </a:lvl9pPr>
          </a:lstStyle>
          <a:p>
            <a:endParaRPr/>
          </a:p>
        </p:txBody>
      </p:sp>
      <p:sp>
        <p:nvSpPr>
          <p:cNvPr id="49" name="Shape 49"/>
          <p:cNvSpPr txBox="1">
            <a:spLocks noGrp="1"/>
          </p:cNvSpPr>
          <p:nvPr>
            <p:ph type="sldNum" idx="12"/>
          </p:nvPr>
        </p:nvSpPr>
        <p:spPr>
          <a:xfrm>
            <a:off x="7924800" y="6356350"/>
            <a:ext cx="762000" cy="365100"/>
          </a:xfrm>
          <a:prstGeom prst="rect">
            <a:avLst/>
          </a:prstGeom>
          <a:noFill/>
          <a:ln>
            <a:noFill/>
          </a:ln>
        </p:spPr>
        <p:txBody>
          <a:bodyPr wrap="square" lIns="0" tIns="0" rIns="0" bIns="0" anchor="b" anchorCtr="0">
            <a:noAutofit/>
          </a:bodyPr>
          <a:lstStyle/>
          <a:p>
            <a:pPr marL="0" marR="0" lvl="0" indent="0" algn="r" rtl="0">
              <a:spcBef>
                <a:spcPts val="0"/>
              </a:spcBef>
              <a:spcAft>
                <a:spcPts val="0"/>
              </a:spcAft>
              <a:buNone/>
            </a:pPr>
            <a:fld id="{00000000-1234-1234-1234-123412341234}" type="slidenum">
              <a:rPr lang="ru-RU" sz="1200" b="0" i="0" u="none" strike="noStrike" cap="none">
                <a:solidFill>
                  <a:srgbClr val="035C75"/>
                </a:solidFill>
                <a:latin typeface="Constantia"/>
                <a:ea typeface="Constantia"/>
                <a:cs typeface="Constantia"/>
                <a:sym typeface="Constantia"/>
              </a:rPr>
              <a:t>‹#›</a:t>
            </a:fld>
            <a:endParaRPr sz="1200" b="0" i="0" u="none" strike="noStrike" cap="none">
              <a:solidFill>
                <a:srgbClr val="035C75"/>
              </a:solidFill>
              <a:latin typeface="Constantia"/>
              <a:ea typeface="Constantia"/>
              <a:cs typeface="Constantia"/>
              <a:sym typeface="Constantia"/>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Только заголовок">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57200" y="704088"/>
            <a:ext cx="8305800" cy="1143000"/>
          </a:xfrm>
          <a:prstGeom prst="rect">
            <a:avLst/>
          </a:prstGeom>
          <a:noFill/>
          <a:ln>
            <a:noFill/>
          </a:ln>
        </p:spPr>
        <p:txBody>
          <a:bodyPr wrap="square" lIns="91425" tIns="91425" rIns="91425" bIns="91425" anchor="b" anchorCtr="0">
            <a:normAutofit/>
          </a:bodyPr>
          <a:lstStyle>
            <a:lvl1pPr marL="0" lvl="0" indent="0" algn="l" rtl="0">
              <a:spcBef>
                <a:spcPts val="0"/>
              </a:spcBef>
              <a:spcAft>
                <a:spcPts val="0"/>
              </a:spcAft>
              <a:buClr>
                <a:schemeClr val="dk2"/>
              </a:buClr>
              <a:buSzPts val="5000"/>
              <a:buFont typeface="Calibri"/>
              <a:buNone/>
              <a:defRPr sz="5000" b="0">
                <a:solidFill>
                  <a:schemeClr val="dk2"/>
                </a:solidFill>
                <a:latin typeface="Calibri"/>
                <a:ea typeface="Calibri"/>
                <a:cs typeface="Calibri"/>
                <a:sym typeface="Calibri"/>
              </a:defRPr>
            </a:lvl1pPr>
            <a:lvl2pPr marL="0" lvl="1" indent="0" algn="l" rtl="0">
              <a:spcBef>
                <a:spcPts val="0"/>
              </a:spcBef>
              <a:spcAft>
                <a:spcPts val="0"/>
              </a:spcAft>
              <a:buSzPts val="1400"/>
              <a:buNone/>
              <a:defRPr/>
            </a:lvl2pPr>
            <a:lvl3pPr marL="0" lvl="2" indent="0" algn="l" rtl="0">
              <a:spcBef>
                <a:spcPts val="0"/>
              </a:spcBef>
              <a:spcAft>
                <a:spcPts val="0"/>
              </a:spcAft>
              <a:buSzPts val="1400"/>
              <a:buNone/>
              <a:defRPr/>
            </a:lvl3pPr>
            <a:lvl4pPr marL="0" lvl="3" indent="0" algn="l" rtl="0">
              <a:spcBef>
                <a:spcPts val="0"/>
              </a:spcBef>
              <a:spcAft>
                <a:spcPts val="0"/>
              </a:spcAft>
              <a:buSzPts val="1400"/>
              <a:buNone/>
              <a:defRPr/>
            </a:lvl4pPr>
            <a:lvl5pPr marL="0" lvl="4" indent="0" algn="l" rtl="0">
              <a:spcBef>
                <a:spcPts val="0"/>
              </a:spcBef>
              <a:spcAft>
                <a:spcPts val="0"/>
              </a:spcAft>
              <a:buSzPts val="1400"/>
              <a:buNone/>
              <a:defRPr/>
            </a:lvl5pPr>
            <a:lvl6pPr marL="457200" lvl="5" indent="0" algn="l" rtl="0">
              <a:spcBef>
                <a:spcPts val="0"/>
              </a:spcBef>
              <a:spcAft>
                <a:spcPts val="0"/>
              </a:spcAft>
              <a:buSzPts val="1400"/>
              <a:buNone/>
              <a:defRPr/>
            </a:lvl6pPr>
            <a:lvl7pPr marL="914400" lvl="6" indent="0" algn="l" rtl="0">
              <a:spcBef>
                <a:spcPts val="0"/>
              </a:spcBef>
              <a:spcAft>
                <a:spcPts val="0"/>
              </a:spcAft>
              <a:buSzPts val="1400"/>
              <a:buNone/>
              <a:defRPr/>
            </a:lvl7pPr>
            <a:lvl8pPr marL="1371600" lvl="7" indent="0" algn="l" rtl="0">
              <a:spcBef>
                <a:spcPts val="0"/>
              </a:spcBef>
              <a:spcAft>
                <a:spcPts val="0"/>
              </a:spcAft>
              <a:buSzPts val="1400"/>
              <a:buNone/>
              <a:defRPr/>
            </a:lvl8pPr>
            <a:lvl9pPr marL="1828800" lvl="8" indent="0" algn="l" rtl="0">
              <a:spcBef>
                <a:spcPts val="0"/>
              </a:spcBef>
              <a:spcAft>
                <a:spcPts val="0"/>
              </a:spcAft>
              <a:buSzPts val="1400"/>
              <a:buNone/>
              <a:defRPr/>
            </a:lvl9pPr>
          </a:lstStyle>
          <a:p>
            <a:endParaRPr/>
          </a:p>
        </p:txBody>
      </p:sp>
      <p:sp>
        <p:nvSpPr>
          <p:cNvPr id="52" name="Shape 52"/>
          <p:cNvSpPr txBox="1">
            <a:spLocks noGrp="1"/>
          </p:cNvSpPr>
          <p:nvPr>
            <p:ph type="dt" idx="10"/>
          </p:nvPr>
        </p:nvSpPr>
        <p:spPr>
          <a:xfrm>
            <a:off x="457200" y="6356350"/>
            <a:ext cx="2133600" cy="365100"/>
          </a:xfrm>
          <a:prstGeom prst="rect">
            <a:avLst/>
          </a:prstGeom>
          <a:noFill/>
          <a:ln>
            <a:noFill/>
          </a:ln>
        </p:spPr>
        <p:txBody>
          <a:bodyPr wrap="square" lIns="91425" tIns="91425" rIns="91425" bIns="91425" anchor="b" anchorCtr="0"/>
          <a:lstStyle>
            <a:lvl1pPr marL="0" lvl="0" indent="0" algn="l" rtl="0">
              <a:spcBef>
                <a:spcPts val="0"/>
              </a:spcBef>
              <a:spcAft>
                <a:spcPts val="0"/>
              </a:spcAft>
              <a:buSzPts val="1400"/>
              <a:buNone/>
              <a:defRPr/>
            </a:lvl1pPr>
            <a:lvl2pPr marL="457200" lvl="1" indent="0" algn="l" rtl="0">
              <a:spcBef>
                <a:spcPts val="0"/>
              </a:spcBef>
              <a:spcAft>
                <a:spcPts val="0"/>
              </a:spcAft>
              <a:buSzPts val="1400"/>
              <a:buNone/>
              <a:defRPr/>
            </a:lvl2pPr>
            <a:lvl3pPr marL="914400" lvl="2" indent="0" algn="l" rtl="0">
              <a:spcBef>
                <a:spcPts val="0"/>
              </a:spcBef>
              <a:spcAft>
                <a:spcPts val="0"/>
              </a:spcAft>
              <a:buSzPts val="1400"/>
              <a:buNone/>
              <a:defRPr/>
            </a:lvl3pPr>
            <a:lvl4pPr marL="1371600" lvl="3" indent="0" algn="l" rtl="0">
              <a:spcBef>
                <a:spcPts val="0"/>
              </a:spcBef>
              <a:spcAft>
                <a:spcPts val="0"/>
              </a:spcAft>
              <a:buSzPts val="1400"/>
              <a:buNone/>
              <a:defRPr/>
            </a:lvl4pPr>
            <a:lvl5pPr marL="1828800" lvl="4" indent="0" algn="l" rtl="0">
              <a:spcBef>
                <a:spcPts val="0"/>
              </a:spcBef>
              <a:spcAft>
                <a:spcPts val="0"/>
              </a:spcAft>
              <a:buSzPts val="1400"/>
              <a:buNone/>
              <a:defRPr/>
            </a:lvl5pPr>
            <a:lvl6pPr marL="2286000" lvl="5" indent="0" algn="l" rtl="0">
              <a:spcBef>
                <a:spcPts val="0"/>
              </a:spcBef>
              <a:spcAft>
                <a:spcPts val="0"/>
              </a:spcAft>
              <a:buSzPts val="1400"/>
              <a:buNone/>
              <a:defRPr/>
            </a:lvl6pPr>
            <a:lvl7pPr marL="2743200" lvl="6" indent="0" algn="l" rtl="0">
              <a:spcBef>
                <a:spcPts val="0"/>
              </a:spcBef>
              <a:spcAft>
                <a:spcPts val="0"/>
              </a:spcAft>
              <a:buSzPts val="1400"/>
              <a:buNone/>
              <a:defRPr/>
            </a:lvl7pPr>
            <a:lvl8pPr marL="3200400" lvl="7" indent="0" algn="l" rtl="0">
              <a:spcBef>
                <a:spcPts val="0"/>
              </a:spcBef>
              <a:spcAft>
                <a:spcPts val="0"/>
              </a:spcAft>
              <a:buSzPts val="1400"/>
              <a:buNone/>
              <a:defRPr/>
            </a:lvl8pPr>
            <a:lvl9pPr marL="3657600" lvl="8" indent="0" algn="l" rtl="0">
              <a:spcBef>
                <a:spcPts val="0"/>
              </a:spcBef>
              <a:spcAft>
                <a:spcPts val="0"/>
              </a:spcAft>
              <a:buSzPts val="1400"/>
              <a:buNone/>
              <a:defRPr/>
            </a:lvl9pPr>
          </a:lstStyle>
          <a:p>
            <a:endParaRPr/>
          </a:p>
        </p:txBody>
      </p:sp>
      <p:sp>
        <p:nvSpPr>
          <p:cNvPr id="53" name="Shape 53"/>
          <p:cNvSpPr txBox="1">
            <a:spLocks noGrp="1"/>
          </p:cNvSpPr>
          <p:nvPr>
            <p:ph type="ftr" idx="11"/>
          </p:nvPr>
        </p:nvSpPr>
        <p:spPr>
          <a:xfrm>
            <a:off x="2667000" y="6356350"/>
            <a:ext cx="3352800" cy="365100"/>
          </a:xfrm>
          <a:prstGeom prst="rect">
            <a:avLst/>
          </a:prstGeom>
          <a:noFill/>
          <a:ln>
            <a:noFill/>
          </a:ln>
        </p:spPr>
        <p:txBody>
          <a:bodyPr wrap="square" lIns="91425" tIns="91425" rIns="91425" bIns="91425" anchor="b" anchorCtr="0"/>
          <a:lstStyle>
            <a:lvl1pPr marL="0" lvl="0" indent="0" algn="l" rtl="0">
              <a:spcBef>
                <a:spcPts val="0"/>
              </a:spcBef>
              <a:spcAft>
                <a:spcPts val="0"/>
              </a:spcAft>
              <a:buSzPts val="1400"/>
              <a:buNone/>
              <a:defRPr/>
            </a:lvl1pPr>
            <a:lvl2pPr marL="457200" lvl="1" indent="0" algn="l" rtl="0">
              <a:spcBef>
                <a:spcPts val="0"/>
              </a:spcBef>
              <a:spcAft>
                <a:spcPts val="0"/>
              </a:spcAft>
              <a:buSzPts val="1400"/>
              <a:buNone/>
              <a:defRPr/>
            </a:lvl2pPr>
            <a:lvl3pPr marL="914400" lvl="2" indent="0" algn="l" rtl="0">
              <a:spcBef>
                <a:spcPts val="0"/>
              </a:spcBef>
              <a:spcAft>
                <a:spcPts val="0"/>
              </a:spcAft>
              <a:buSzPts val="1400"/>
              <a:buNone/>
              <a:defRPr/>
            </a:lvl3pPr>
            <a:lvl4pPr marL="1371600" lvl="3" indent="0" algn="l" rtl="0">
              <a:spcBef>
                <a:spcPts val="0"/>
              </a:spcBef>
              <a:spcAft>
                <a:spcPts val="0"/>
              </a:spcAft>
              <a:buSzPts val="1400"/>
              <a:buNone/>
              <a:defRPr/>
            </a:lvl4pPr>
            <a:lvl5pPr marL="1828800" lvl="4" indent="0" algn="l" rtl="0">
              <a:spcBef>
                <a:spcPts val="0"/>
              </a:spcBef>
              <a:spcAft>
                <a:spcPts val="0"/>
              </a:spcAft>
              <a:buSzPts val="1400"/>
              <a:buNone/>
              <a:defRPr/>
            </a:lvl5pPr>
            <a:lvl6pPr marL="2286000" lvl="5" indent="0" algn="l" rtl="0">
              <a:spcBef>
                <a:spcPts val="0"/>
              </a:spcBef>
              <a:spcAft>
                <a:spcPts val="0"/>
              </a:spcAft>
              <a:buSzPts val="1400"/>
              <a:buNone/>
              <a:defRPr/>
            </a:lvl6pPr>
            <a:lvl7pPr marL="2743200" lvl="6" indent="0" algn="l" rtl="0">
              <a:spcBef>
                <a:spcPts val="0"/>
              </a:spcBef>
              <a:spcAft>
                <a:spcPts val="0"/>
              </a:spcAft>
              <a:buSzPts val="1400"/>
              <a:buNone/>
              <a:defRPr/>
            </a:lvl7pPr>
            <a:lvl8pPr marL="3200400" lvl="7" indent="0" algn="l" rtl="0">
              <a:spcBef>
                <a:spcPts val="0"/>
              </a:spcBef>
              <a:spcAft>
                <a:spcPts val="0"/>
              </a:spcAft>
              <a:buSzPts val="1400"/>
              <a:buNone/>
              <a:defRPr/>
            </a:lvl8pPr>
            <a:lvl9pPr marL="3657600" lvl="8" indent="0" algn="l" rtl="0">
              <a:spcBef>
                <a:spcPts val="0"/>
              </a:spcBef>
              <a:spcAft>
                <a:spcPts val="0"/>
              </a:spcAft>
              <a:buSzPts val="1400"/>
              <a:buNone/>
              <a:defRPr/>
            </a:lvl9pPr>
          </a:lstStyle>
          <a:p>
            <a:endParaRPr/>
          </a:p>
        </p:txBody>
      </p:sp>
      <p:sp>
        <p:nvSpPr>
          <p:cNvPr id="54" name="Shape 54"/>
          <p:cNvSpPr txBox="1">
            <a:spLocks noGrp="1"/>
          </p:cNvSpPr>
          <p:nvPr>
            <p:ph type="sldNum" idx="12"/>
          </p:nvPr>
        </p:nvSpPr>
        <p:spPr>
          <a:xfrm>
            <a:off x="7924800" y="6356350"/>
            <a:ext cx="762000" cy="365100"/>
          </a:xfrm>
          <a:prstGeom prst="rect">
            <a:avLst/>
          </a:prstGeom>
          <a:noFill/>
          <a:ln>
            <a:noFill/>
          </a:ln>
        </p:spPr>
        <p:txBody>
          <a:bodyPr wrap="square" lIns="0" tIns="0" rIns="0" bIns="0" anchor="b" anchorCtr="0">
            <a:noAutofit/>
          </a:bodyPr>
          <a:lstStyle/>
          <a:p>
            <a:pPr marL="0" marR="0" lvl="0" indent="0" algn="r" rtl="0">
              <a:spcBef>
                <a:spcPts val="0"/>
              </a:spcBef>
              <a:spcAft>
                <a:spcPts val="0"/>
              </a:spcAft>
              <a:buNone/>
            </a:pPr>
            <a:fld id="{00000000-1234-1234-1234-123412341234}" type="slidenum">
              <a:rPr lang="ru-RU" sz="1200" b="0" i="0" u="none" strike="noStrike" cap="none">
                <a:solidFill>
                  <a:srgbClr val="035C75"/>
                </a:solidFill>
                <a:latin typeface="Constantia"/>
                <a:ea typeface="Constantia"/>
                <a:cs typeface="Constantia"/>
                <a:sym typeface="Constantia"/>
              </a:rPr>
              <a:t>‹#›</a:t>
            </a:fld>
            <a:endParaRPr sz="1200" b="0" i="0" u="none" strike="noStrike" cap="none">
              <a:solidFill>
                <a:srgbClr val="035C75"/>
              </a:solidFill>
              <a:latin typeface="Constantia"/>
              <a:ea typeface="Constantia"/>
              <a:cs typeface="Constantia"/>
              <a:sym typeface="Constanti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Shape 55"/>
        <p:cNvGrpSpPr/>
        <p:nvPr/>
      </p:nvGrpSpPr>
      <p:grpSpPr>
        <a:xfrm>
          <a:off x="0" y="0"/>
          <a:ext cx="0" cy="0"/>
          <a:chOff x="0" y="0"/>
          <a:chExt cx="0" cy="0"/>
        </a:xfrm>
      </p:grpSpPr>
      <p:sp>
        <p:nvSpPr>
          <p:cNvPr id="56" name="Shape 56"/>
          <p:cNvSpPr txBox="1">
            <a:spLocks noGrp="1"/>
          </p:cNvSpPr>
          <p:nvPr>
            <p:ph type="dt" idx="10"/>
          </p:nvPr>
        </p:nvSpPr>
        <p:spPr>
          <a:xfrm>
            <a:off x="457200" y="6356350"/>
            <a:ext cx="2133600" cy="365100"/>
          </a:xfrm>
          <a:prstGeom prst="rect">
            <a:avLst/>
          </a:prstGeom>
          <a:noFill/>
          <a:ln>
            <a:noFill/>
          </a:ln>
        </p:spPr>
        <p:txBody>
          <a:bodyPr wrap="square" lIns="91425" tIns="91425" rIns="91425" bIns="91425" anchor="b" anchorCtr="0"/>
          <a:lstStyle>
            <a:lvl1pPr marL="0" lvl="0" indent="0" algn="l" rtl="0">
              <a:spcBef>
                <a:spcPts val="0"/>
              </a:spcBef>
              <a:spcAft>
                <a:spcPts val="0"/>
              </a:spcAft>
              <a:buSzPts val="1400"/>
              <a:buNone/>
              <a:defRPr/>
            </a:lvl1pPr>
            <a:lvl2pPr marL="457200" lvl="1" indent="0" algn="l" rtl="0">
              <a:spcBef>
                <a:spcPts val="0"/>
              </a:spcBef>
              <a:spcAft>
                <a:spcPts val="0"/>
              </a:spcAft>
              <a:buSzPts val="1400"/>
              <a:buNone/>
              <a:defRPr/>
            </a:lvl2pPr>
            <a:lvl3pPr marL="914400" lvl="2" indent="0" algn="l" rtl="0">
              <a:spcBef>
                <a:spcPts val="0"/>
              </a:spcBef>
              <a:spcAft>
                <a:spcPts val="0"/>
              </a:spcAft>
              <a:buSzPts val="1400"/>
              <a:buNone/>
              <a:defRPr/>
            </a:lvl3pPr>
            <a:lvl4pPr marL="1371600" lvl="3" indent="0" algn="l" rtl="0">
              <a:spcBef>
                <a:spcPts val="0"/>
              </a:spcBef>
              <a:spcAft>
                <a:spcPts val="0"/>
              </a:spcAft>
              <a:buSzPts val="1400"/>
              <a:buNone/>
              <a:defRPr/>
            </a:lvl4pPr>
            <a:lvl5pPr marL="1828800" lvl="4" indent="0" algn="l" rtl="0">
              <a:spcBef>
                <a:spcPts val="0"/>
              </a:spcBef>
              <a:spcAft>
                <a:spcPts val="0"/>
              </a:spcAft>
              <a:buSzPts val="1400"/>
              <a:buNone/>
              <a:defRPr/>
            </a:lvl5pPr>
            <a:lvl6pPr marL="2286000" lvl="5" indent="0" algn="l" rtl="0">
              <a:spcBef>
                <a:spcPts val="0"/>
              </a:spcBef>
              <a:spcAft>
                <a:spcPts val="0"/>
              </a:spcAft>
              <a:buSzPts val="1400"/>
              <a:buNone/>
              <a:defRPr/>
            </a:lvl6pPr>
            <a:lvl7pPr marL="2743200" lvl="6" indent="0" algn="l" rtl="0">
              <a:spcBef>
                <a:spcPts val="0"/>
              </a:spcBef>
              <a:spcAft>
                <a:spcPts val="0"/>
              </a:spcAft>
              <a:buSzPts val="1400"/>
              <a:buNone/>
              <a:defRPr/>
            </a:lvl7pPr>
            <a:lvl8pPr marL="3200400" lvl="7" indent="0" algn="l" rtl="0">
              <a:spcBef>
                <a:spcPts val="0"/>
              </a:spcBef>
              <a:spcAft>
                <a:spcPts val="0"/>
              </a:spcAft>
              <a:buSzPts val="1400"/>
              <a:buNone/>
              <a:defRPr/>
            </a:lvl8pPr>
            <a:lvl9pPr marL="3657600" lvl="8" indent="0" algn="l" rtl="0">
              <a:spcBef>
                <a:spcPts val="0"/>
              </a:spcBef>
              <a:spcAft>
                <a:spcPts val="0"/>
              </a:spcAft>
              <a:buSzPts val="1400"/>
              <a:buNone/>
              <a:defRPr/>
            </a:lvl9pPr>
          </a:lstStyle>
          <a:p>
            <a:endParaRPr/>
          </a:p>
        </p:txBody>
      </p:sp>
      <p:sp>
        <p:nvSpPr>
          <p:cNvPr id="57" name="Shape 57"/>
          <p:cNvSpPr txBox="1">
            <a:spLocks noGrp="1"/>
          </p:cNvSpPr>
          <p:nvPr>
            <p:ph type="ftr" idx="11"/>
          </p:nvPr>
        </p:nvSpPr>
        <p:spPr>
          <a:xfrm>
            <a:off x="2667000" y="6356350"/>
            <a:ext cx="3352800" cy="365100"/>
          </a:xfrm>
          <a:prstGeom prst="rect">
            <a:avLst/>
          </a:prstGeom>
          <a:noFill/>
          <a:ln>
            <a:noFill/>
          </a:ln>
        </p:spPr>
        <p:txBody>
          <a:bodyPr wrap="square" lIns="91425" tIns="91425" rIns="91425" bIns="91425" anchor="b" anchorCtr="0"/>
          <a:lstStyle>
            <a:lvl1pPr marL="0" lvl="0" indent="0" algn="l" rtl="0">
              <a:spcBef>
                <a:spcPts val="0"/>
              </a:spcBef>
              <a:spcAft>
                <a:spcPts val="0"/>
              </a:spcAft>
              <a:buSzPts val="1400"/>
              <a:buNone/>
              <a:defRPr/>
            </a:lvl1pPr>
            <a:lvl2pPr marL="457200" lvl="1" indent="0" algn="l" rtl="0">
              <a:spcBef>
                <a:spcPts val="0"/>
              </a:spcBef>
              <a:spcAft>
                <a:spcPts val="0"/>
              </a:spcAft>
              <a:buSzPts val="1400"/>
              <a:buNone/>
              <a:defRPr/>
            </a:lvl2pPr>
            <a:lvl3pPr marL="914400" lvl="2" indent="0" algn="l" rtl="0">
              <a:spcBef>
                <a:spcPts val="0"/>
              </a:spcBef>
              <a:spcAft>
                <a:spcPts val="0"/>
              </a:spcAft>
              <a:buSzPts val="1400"/>
              <a:buNone/>
              <a:defRPr/>
            </a:lvl3pPr>
            <a:lvl4pPr marL="1371600" lvl="3" indent="0" algn="l" rtl="0">
              <a:spcBef>
                <a:spcPts val="0"/>
              </a:spcBef>
              <a:spcAft>
                <a:spcPts val="0"/>
              </a:spcAft>
              <a:buSzPts val="1400"/>
              <a:buNone/>
              <a:defRPr/>
            </a:lvl4pPr>
            <a:lvl5pPr marL="1828800" lvl="4" indent="0" algn="l" rtl="0">
              <a:spcBef>
                <a:spcPts val="0"/>
              </a:spcBef>
              <a:spcAft>
                <a:spcPts val="0"/>
              </a:spcAft>
              <a:buSzPts val="1400"/>
              <a:buNone/>
              <a:defRPr/>
            </a:lvl5pPr>
            <a:lvl6pPr marL="2286000" lvl="5" indent="0" algn="l" rtl="0">
              <a:spcBef>
                <a:spcPts val="0"/>
              </a:spcBef>
              <a:spcAft>
                <a:spcPts val="0"/>
              </a:spcAft>
              <a:buSzPts val="1400"/>
              <a:buNone/>
              <a:defRPr/>
            </a:lvl6pPr>
            <a:lvl7pPr marL="2743200" lvl="6" indent="0" algn="l" rtl="0">
              <a:spcBef>
                <a:spcPts val="0"/>
              </a:spcBef>
              <a:spcAft>
                <a:spcPts val="0"/>
              </a:spcAft>
              <a:buSzPts val="1400"/>
              <a:buNone/>
              <a:defRPr/>
            </a:lvl7pPr>
            <a:lvl8pPr marL="3200400" lvl="7" indent="0" algn="l" rtl="0">
              <a:spcBef>
                <a:spcPts val="0"/>
              </a:spcBef>
              <a:spcAft>
                <a:spcPts val="0"/>
              </a:spcAft>
              <a:buSzPts val="1400"/>
              <a:buNone/>
              <a:defRPr/>
            </a:lvl8pPr>
            <a:lvl9pPr marL="3657600" lvl="8" indent="0" algn="l" rtl="0">
              <a:spcBef>
                <a:spcPts val="0"/>
              </a:spcBef>
              <a:spcAft>
                <a:spcPts val="0"/>
              </a:spcAft>
              <a:buSzPts val="1400"/>
              <a:buNone/>
              <a:defRPr/>
            </a:lvl9pPr>
          </a:lstStyle>
          <a:p>
            <a:endParaRPr/>
          </a:p>
        </p:txBody>
      </p:sp>
      <p:sp>
        <p:nvSpPr>
          <p:cNvPr id="58" name="Shape 58"/>
          <p:cNvSpPr txBox="1">
            <a:spLocks noGrp="1"/>
          </p:cNvSpPr>
          <p:nvPr>
            <p:ph type="sldNum" idx="12"/>
          </p:nvPr>
        </p:nvSpPr>
        <p:spPr>
          <a:xfrm>
            <a:off x="7924800" y="6356350"/>
            <a:ext cx="762000" cy="365100"/>
          </a:xfrm>
          <a:prstGeom prst="rect">
            <a:avLst/>
          </a:prstGeom>
          <a:noFill/>
          <a:ln>
            <a:noFill/>
          </a:ln>
        </p:spPr>
        <p:txBody>
          <a:bodyPr wrap="square" lIns="0" tIns="0" rIns="0" bIns="0" anchor="b" anchorCtr="0">
            <a:noAutofit/>
          </a:bodyPr>
          <a:lstStyle/>
          <a:p>
            <a:pPr marL="0" marR="0" lvl="0" indent="0" algn="r" rtl="0">
              <a:spcBef>
                <a:spcPts val="0"/>
              </a:spcBef>
              <a:spcAft>
                <a:spcPts val="0"/>
              </a:spcAft>
              <a:buNone/>
            </a:pPr>
            <a:fld id="{00000000-1234-1234-1234-123412341234}" type="slidenum">
              <a:rPr lang="ru-RU" sz="1200" b="0" i="0" u="none" strike="noStrike" cap="none">
                <a:solidFill>
                  <a:srgbClr val="035C75"/>
                </a:solidFill>
                <a:latin typeface="Constantia"/>
                <a:ea typeface="Constantia"/>
                <a:cs typeface="Constantia"/>
                <a:sym typeface="Constantia"/>
              </a:rPr>
              <a:t>‹#›</a:t>
            </a:fld>
            <a:endParaRPr sz="1200" b="0" i="0" u="none" strike="noStrike" cap="none">
              <a:solidFill>
                <a:srgbClr val="035C75"/>
              </a:solidFill>
              <a:latin typeface="Constantia"/>
              <a:ea typeface="Constantia"/>
              <a:cs typeface="Constantia"/>
              <a:sym typeface="Constanti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Объект с подписью">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685800" y="514352"/>
            <a:ext cx="2743200" cy="1162200"/>
          </a:xfrm>
          <a:prstGeom prst="rect">
            <a:avLst/>
          </a:prstGeom>
          <a:noFill/>
          <a:ln>
            <a:noFill/>
          </a:ln>
        </p:spPr>
        <p:txBody>
          <a:bodyPr wrap="square" lIns="91425" tIns="91425" rIns="91425" bIns="91425" anchor="b" anchorCtr="0"/>
          <a:lstStyle>
            <a:lvl1pPr marL="0" lvl="0" indent="0" algn="l" rtl="0">
              <a:spcBef>
                <a:spcPts val="0"/>
              </a:spcBef>
              <a:spcAft>
                <a:spcPts val="0"/>
              </a:spcAft>
              <a:buClr>
                <a:schemeClr val="dk2"/>
              </a:buClr>
              <a:buSzPts val="2600"/>
              <a:buFont typeface="Calibri"/>
              <a:buNone/>
              <a:defRPr sz="2600" b="0">
                <a:solidFill>
                  <a:schemeClr val="dk2"/>
                </a:solidFill>
                <a:latin typeface="Calibri"/>
                <a:ea typeface="Calibri"/>
                <a:cs typeface="Calibri"/>
                <a:sym typeface="Calibri"/>
              </a:defRPr>
            </a:lvl1pPr>
            <a:lvl2pPr marL="0" lvl="1" indent="0" algn="l" rtl="0">
              <a:spcBef>
                <a:spcPts val="0"/>
              </a:spcBef>
              <a:spcAft>
                <a:spcPts val="0"/>
              </a:spcAft>
              <a:buSzPts val="1400"/>
              <a:buNone/>
              <a:defRPr/>
            </a:lvl2pPr>
            <a:lvl3pPr marL="0" lvl="2" indent="0" algn="l" rtl="0">
              <a:spcBef>
                <a:spcPts val="0"/>
              </a:spcBef>
              <a:spcAft>
                <a:spcPts val="0"/>
              </a:spcAft>
              <a:buSzPts val="1400"/>
              <a:buNone/>
              <a:defRPr/>
            </a:lvl3pPr>
            <a:lvl4pPr marL="0" lvl="3" indent="0" algn="l" rtl="0">
              <a:spcBef>
                <a:spcPts val="0"/>
              </a:spcBef>
              <a:spcAft>
                <a:spcPts val="0"/>
              </a:spcAft>
              <a:buSzPts val="1400"/>
              <a:buNone/>
              <a:defRPr/>
            </a:lvl4pPr>
            <a:lvl5pPr marL="0" lvl="4" indent="0" algn="l" rtl="0">
              <a:spcBef>
                <a:spcPts val="0"/>
              </a:spcBef>
              <a:spcAft>
                <a:spcPts val="0"/>
              </a:spcAft>
              <a:buSzPts val="1400"/>
              <a:buNone/>
              <a:defRPr/>
            </a:lvl5pPr>
            <a:lvl6pPr marL="457200" lvl="5" indent="0" algn="l" rtl="0">
              <a:spcBef>
                <a:spcPts val="0"/>
              </a:spcBef>
              <a:spcAft>
                <a:spcPts val="0"/>
              </a:spcAft>
              <a:buSzPts val="1400"/>
              <a:buNone/>
              <a:defRPr/>
            </a:lvl6pPr>
            <a:lvl7pPr marL="914400" lvl="6" indent="0" algn="l" rtl="0">
              <a:spcBef>
                <a:spcPts val="0"/>
              </a:spcBef>
              <a:spcAft>
                <a:spcPts val="0"/>
              </a:spcAft>
              <a:buSzPts val="1400"/>
              <a:buNone/>
              <a:defRPr/>
            </a:lvl7pPr>
            <a:lvl8pPr marL="1371600" lvl="7" indent="0" algn="l" rtl="0">
              <a:spcBef>
                <a:spcPts val="0"/>
              </a:spcBef>
              <a:spcAft>
                <a:spcPts val="0"/>
              </a:spcAft>
              <a:buSzPts val="1400"/>
              <a:buNone/>
              <a:defRPr/>
            </a:lvl8pPr>
            <a:lvl9pPr marL="1828800" lvl="8" indent="0" algn="l" rtl="0">
              <a:spcBef>
                <a:spcPts val="0"/>
              </a:spcBef>
              <a:spcAft>
                <a:spcPts val="0"/>
              </a:spcAft>
              <a:buSzPts val="1400"/>
              <a:buNone/>
              <a:defRPr/>
            </a:lvl9pPr>
          </a:lstStyle>
          <a:p>
            <a:endParaRPr/>
          </a:p>
        </p:txBody>
      </p:sp>
      <p:sp>
        <p:nvSpPr>
          <p:cNvPr id="61" name="Shape 61"/>
          <p:cNvSpPr txBox="1">
            <a:spLocks noGrp="1"/>
          </p:cNvSpPr>
          <p:nvPr>
            <p:ph type="body" idx="1"/>
          </p:nvPr>
        </p:nvSpPr>
        <p:spPr>
          <a:xfrm>
            <a:off x="685800" y="1676400"/>
            <a:ext cx="2743200" cy="4572000"/>
          </a:xfrm>
          <a:prstGeom prst="rect">
            <a:avLst/>
          </a:prstGeom>
          <a:noFill/>
          <a:ln>
            <a:noFill/>
          </a:ln>
        </p:spPr>
        <p:txBody>
          <a:bodyPr wrap="square" lIns="91425" tIns="91425" rIns="91425" bIns="91425" anchor="t" anchorCtr="0"/>
          <a:lstStyle>
            <a:lvl1pPr marL="457200" lvl="0" indent="-228600" algn="l" rtl="0">
              <a:spcBef>
                <a:spcPts val="280"/>
              </a:spcBef>
              <a:spcAft>
                <a:spcPts val="0"/>
              </a:spcAft>
              <a:buSzPts val="1330"/>
              <a:buNone/>
              <a:defRPr sz="1400"/>
            </a:lvl1pPr>
            <a:lvl2pPr marL="914400" lvl="1" indent="-228600" algn="l" rtl="0">
              <a:spcBef>
                <a:spcPts val="240"/>
              </a:spcBef>
              <a:spcAft>
                <a:spcPts val="0"/>
              </a:spcAft>
              <a:buSzPts val="1020"/>
              <a:buNone/>
              <a:defRPr sz="1200"/>
            </a:lvl2pPr>
            <a:lvl3pPr marL="1371600" lvl="2" indent="-228600" algn="l" rtl="0">
              <a:spcBef>
                <a:spcPts val="200"/>
              </a:spcBef>
              <a:spcAft>
                <a:spcPts val="0"/>
              </a:spcAft>
              <a:buSzPts val="700"/>
              <a:buNone/>
              <a:defRPr sz="1000"/>
            </a:lvl3pPr>
            <a:lvl4pPr marL="1828800" lvl="3" indent="-228600" algn="l" rtl="0">
              <a:spcBef>
                <a:spcPts val="180"/>
              </a:spcBef>
              <a:spcAft>
                <a:spcPts val="0"/>
              </a:spcAft>
              <a:buSzPts val="585"/>
              <a:buNone/>
              <a:defRPr sz="900"/>
            </a:lvl4pPr>
            <a:lvl5pPr marL="2286000" lvl="4" indent="-228600" algn="l" rtl="0">
              <a:spcBef>
                <a:spcPts val="180"/>
              </a:spcBef>
              <a:spcAft>
                <a:spcPts val="0"/>
              </a:spcAft>
              <a:buSzPts val="585"/>
              <a:buNone/>
              <a:defRPr sz="9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62" name="Shape 62"/>
          <p:cNvSpPr txBox="1">
            <a:spLocks noGrp="1"/>
          </p:cNvSpPr>
          <p:nvPr>
            <p:ph type="body" idx="2"/>
          </p:nvPr>
        </p:nvSpPr>
        <p:spPr>
          <a:xfrm>
            <a:off x="3575050" y="1676400"/>
            <a:ext cx="5111700" cy="4572000"/>
          </a:xfrm>
          <a:prstGeom prst="rect">
            <a:avLst/>
          </a:prstGeom>
          <a:noFill/>
          <a:ln>
            <a:noFill/>
          </a:ln>
        </p:spPr>
        <p:txBody>
          <a:bodyPr wrap="square" lIns="91425" tIns="91425" rIns="91425" bIns="91425" anchor="t" anchorCtr="0"/>
          <a:lstStyle>
            <a:lvl1pPr marL="457200" lvl="0" indent="-397510" algn="l" rtl="0">
              <a:spcBef>
                <a:spcPts val="560"/>
              </a:spcBef>
              <a:spcAft>
                <a:spcPts val="0"/>
              </a:spcAft>
              <a:buSzPts val="2660"/>
              <a:buChar char="●"/>
              <a:defRPr sz="2800"/>
            </a:lvl1pPr>
            <a:lvl2pPr marL="914400" lvl="1" indent="-368935" algn="l" rtl="0">
              <a:spcBef>
                <a:spcPts val="520"/>
              </a:spcBef>
              <a:spcAft>
                <a:spcPts val="0"/>
              </a:spcAft>
              <a:buSzPts val="2210"/>
              <a:buChar char="●"/>
              <a:defRPr sz="2600"/>
            </a:lvl2pPr>
            <a:lvl3pPr marL="1371600" lvl="2" indent="-335280" algn="l" rtl="0">
              <a:spcBef>
                <a:spcPts val="480"/>
              </a:spcBef>
              <a:spcAft>
                <a:spcPts val="0"/>
              </a:spcAft>
              <a:buSzPts val="1680"/>
              <a:buChar char="●"/>
              <a:defRPr sz="2400"/>
            </a:lvl3pPr>
            <a:lvl4pPr marL="1828800" lvl="3" indent="-311150" algn="l" rtl="0">
              <a:spcBef>
                <a:spcPts val="400"/>
              </a:spcBef>
              <a:spcAft>
                <a:spcPts val="0"/>
              </a:spcAft>
              <a:buSzPts val="1300"/>
              <a:buChar char="●"/>
              <a:defRPr sz="2000"/>
            </a:lvl4pPr>
            <a:lvl5pPr marL="2286000" lvl="4" indent="-302895" algn="l" rtl="0">
              <a:spcBef>
                <a:spcPts val="360"/>
              </a:spcBef>
              <a:spcAft>
                <a:spcPts val="0"/>
              </a:spcAft>
              <a:buSzPts val="1170"/>
              <a:buChar char="●"/>
              <a:defRPr sz="18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63" name="Shape 63"/>
          <p:cNvSpPr txBox="1">
            <a:spLocks noGrp="1"/>
          </p:cNvSpPr>
          <p:nvPr>
            <p:ph type="dt" idx="10"/>
          </p:nvPr>
        </p:nvSpPr>
        <p:spPr>
          <a:xfrm>
            <a:off x="457200" y="6356350"/>
            <a:ext cx="2133600" cy="365100"/>
          </a:xfrm>
          <a:prstGeom prst="rect">
            <a:avLst/>
          </a:prstGeom>
          <a:noFill/>
          <a:ln>
            <a:noFill/>
          </a:ln>
        </p:spPr>
        <p:txBody>
          <a:bodyPr wrap="square" lIns="91425" tIns="91425" rIns="91425" bIns="91425" anchor="b" anchorCtr="0"/>
          <a:lstStyle>
            <a:lvl1pPr marL="0" lvl="0" indent="0" algn="l" rtl="0">
              <a:spcBef>
                <a:spcPts val="0"/>
              </a:spcBef>
              <a:spcAft>
                <a:spcPts val="0"/>
              </a:spcAft>
              <a:buSzPts val="1400"/>
              <a:buNone/>
              <a:defRPr/>
            </a:lvl1pPr>
            <a:lvl2pPr marL="457200" lvl="1" indent="0" algn="l" rtl="0">
              <a:spcBef>
                <a:spcPts val="0"/>
              </a:spcBef>
              <a:spcAft>
                <a:spcPts val="0"/>
              </a:spcAft>
              <a:buSzPts val="1400"/>
              <a:buNone/>
              <a:defRPr/>
            </a:lvl2pPr>
            <a:lvl3pPr marL="914400" lvl="2" indent="0" algn="l" rtl="0">
              <a:spcBef>
                <a:spcPts val="0"/>
              </a:spcBef>
              <a:spcAft>
                <a:spcPts val="0"/>
              </a:spcAft>
              <a:buSzPts val="1400"/>
              <a:buNone/>
              <a:defRPr/>
            </a:lvl3pPr>
            <a:lvl4pPr marL="1371600" lvl="3" indent="0" algn="l" rtl="0">
              <a:spcBef>
                <a:spcPts val="0"/>
              </a:spcBef>
              <a:spcAft>
                <a:spcPts val="0"/>
              </a:spcAft>
              <a:buSzPts val="1400"/>
              <a:buNone/>
              <a:defRPr/>
            </a:lvl4pPr>
            <a:lvl5pPr marL="1828800" lvl="4" indent="0" algn="l" rtl="0">
              <a:spcBef>
                <a:spcPts val="0"/>
              </a:spcBef>
              <a:spcAft>
                <a:spcPts val="0"/>
              </a:spcAft>
              <a:buSzPts val="1400"/>
              <a:buNone/>
              <a:defRPr/>
            </a:lvl5pPr>
            <a:lvl6pPr marL="2286000" lvl="5" indent="0" algn="l" rtl="0">
              <a:spcBef>
                <a:spcPts val="0"/>
              </a:spcBef>
              <a:spcAft>
                <a:spcPts val="0"/>
              </a:spcAft>
              <a:buSzPts val="1400"/>
              <a:buNone/>
              <a:defRPr/>
            </a:lvl6pPr>
            <a:lvl7pPr marL="2743200" lvl="6" indent="0" algn="l" rtl="0">
              <a:spcBef>
                <a:spcPts val="0"/>
              </a:spcBef>
              <a:spcAft>
                <a:spcPts val="0"/>
              </a:spcAft>
              <a:buSzPts val="1400"/>
              <a:buNone/>
              <a:defRPr/>
            </a:lvl7pPr>
            <a:lvl8pPr marL="3200400" lvl="7" indent="0" algn="l" rtl="0">
              <a:spcBef>
                <a:spcPts val="0"/>
              </a:spcBef>
              <a:spcAft>
                <a:spcPts val="0"/>
              </a:spcAft>
              <a:buSzPts val="1400"/>
              <a:buNone/>
              <a:defRPr/>
            </a:lvl8pPr>
            <a:lvl9pPr marL="3657600" lvl="8" indent="0" algn="l" rtl="0">
              <a:spcBef>
                <a:spcPts val="0"/>
              </a:spcBef>
              <a:spcAft>
                <a:spcPts val="0"/>
              </a:spcAft>
              <a:buSzPts val="1400"/>
              <a:buNone/>
              <a:defRPr/>
            </a:lvl9pPr>
          </a:lstStyle>
          <a:p>
            <a:endParaRPr/>
          </a:p>
        </p:txBody>
      </p:sp>
      <p:sp>
        <p:nvSpPr>
          <p:cNvPr id="64" name="Shape 64"/>
          <p:cNvSpPr txBox="1">
            <a:spLocks noGrp="1"/>
          </p:cNvSpPr>
          <p:nvPr>
            <p:ph type="ftr" idx="11"/>
          </p:nvPr>
        </p:nvSpPr>
        <p:spPr>
          <a:xfrm>
            <a:off x="2667000" y="6356350"/>
            <a:ext cx="3352800" cy="365100"/>
          </a:xfrm>
          <a:prstGeom prst="rect">
            <a:avLst/>
          </a:prstGeom>
          <a:noFill/>
          <a:ln>
            <a:noFill/>
          </a:ln>
        </p:spPr>
        <p:txBody>
          <a:bodyPr wrap="square" lIns="91425" tIns="91425" rIns="91425" bIns="91425" anchor="b" anchorCtr="0"/>
          <a:lstStyle>
            <a:lvl1pPr marL="0" lvl="0" indent="0" algn="l" rtl="0">
              <a:spcBef>
                <a:spcPts val="0"/>
              </a:spcBef>
              <a:spcAft>
                <a:spcPts val="0"/>
              </a:spcAft>
              <a:buSzPts val="1400"/>
              <a:buNone/>
              <a:defRPr/>
            </a:lvl1pPr>
            <a:lvl2pPr marL="457200" lvl="1" indent="0" algn="l" rtl="0">
              <a:spcBef>
                <a:spcPts val="0"/>
              </a:spcBef>
              <a:spcAft>
                <a:spcPts val="0"/>
              </a:spcAft>
              <a:buSzPts val="1400"/>
              <a:buNone/>
              <a:defRPr/>
            </a:lvl2pPr>
            <a:lvl3pPr marL="914400" lvl="2" indent="0" algn="l" rtl="0">
              <a:spcBef>
                <a:spcPts val="0"/>
              </a:spcBef>
              <a:spcAft>
                <a:spcPts val="0"/>
              </a:spcAft>
              <a:buSzPts val="1400"/>
              <a:buNone/>
              <a:defRPr/>
            </a:lvl3pPr>
            <a:lvl4pPr marL="1371600" lvl="3" indent="0" algn="l" rtl="0">
              <a:spcBef>
                <a:spcPts val="0"/>
              </a:spcBef>
              <a:spcAft>
                <a:spcPts val="0"/>
              </a:spcAft>
              <a:buSzPts val="1400"/>
              <a:buNone/>
              <a:defRPr/>
            </a:lvl4pPr>
            <a:lvl5pPr marL="1828800" lvl="4" indent="0" algn="l" rtl="0">
              <a:spcBef>
                <a:spcPts val="0"/>
              </a:spcBef>
              <a:spcAft>
                <a:spcPts val="0"/>
              </a:spcAft>
              <a:buSzPts val="1400"/>
              <a:buNone/>
              <a:defRPr/>
            </a:lvl5pPr>
            <a:lvl6pPr marL="2286000" lvl="5" indent="0" algn="l" rtl="0">
              <a:spcBef>
                <a:spcPts val="0"/>
              </a:spcBef>
              <a:spcAft>
                <a:spcPts val="0"/>
              </a:spcAft>
              <a:buSzPts val="1400"/>
              <a:buNone/>
              <a:defRPr/>
            </a:lvl6pPr>
            <a:lvl7pPr marL="2743200" lvl="6" indent="0" algn="l" rtl="0">
              <a:spcBef>
                <a:spcPts val="0"/>
              </a:spcBef>
              <a:spcAft>
                <a:spcPts val="0"/>
              </a:spcAft>
              <a:buSzPts val="1400"/>
              <a:buNone/>
              <a:defRPr/>
            </a:lvl7pPr>
            <a:lvl8pPr marL="3200400" lvl="7" indent="0" algn="l" rtl="0">
              <a:spcBef>
                <a:spcPts val="0"/>
              </a:spcBef>
              <a:spcAft>
                <a:spcPts val="0"/>
              </a:spcAft>
              <a:buSzPts val="1400"/>
              <a:buNone/>
              <a:defRPr/>
            </a:lvl8pPr>
            <a:lvl9pPr marL="3657600" lvl="8" indent="0" algn="l" rtl="0">
              <a:spcBef>
                <a:spcPts val="0"/>
              </a:spcBef>
              <a:spcAft>
                <a:spcPts val="0"/>
              </a:spcAft>
              <a:buSzPts val="1400"/>
              <a:buNone/>
              <a:defRPr/>
            </a:lvl9pPr>
          </a:lstStyle>
          <a:p>
            <a:endParaRPr/>
          </a:p>
        </p:txBody>
      </p:sp>
      <p:sp>
        <p:nvSpPr>
          <p:cNvPr id="65" name="Shape 65"/>
          <p:cNvSpPr txBox="1">
            <a:spLocks noGrp="1"/>
          </p:cNvSpPr>
          <p:nvPr>
            <p:ph type="sldNum" idx="12"/>
          </p:nvPr>
        </p:nvSpPr>
        <p:spPr>
          <a:xfrm>
            <a:off x="7924800" y="6356350"/>
            <a:ext cx="762000" cy="365100"/>
          </a:xfrm>
          <a:prstGeom prst="rect">
            <a:avLst/>
          </a:prstGeom>
          <a:noFill/>
          <a:ln>
            <a:noFill/>
          </a:ln>
        </p:spPr>
        <p:txBody>
          <a:bodyPr wrap="square" lIns="0" tIns="0" rIns="0" bIns="0" anchor="b" anchorCtr="0">
            <a:noAutofit/>
          </a:bodyPr>
          <a:lstStyle/>
          <a:p>
            <a:pPr marL="0" marR="0" lvl="0" indent="0" algn="r" rtl="0">
              <a:spcBef>
                <a:spcPts val="0"/>
              </a:spcBef>
              <a:spcAft>
                <a:spcPts val="0"/>
              </a:spcAft>
              <a:buNone/>
            </a:pPr>
            <a:fld id="{00000000-1234-1234-1234-123412341234}" type="slidenum">
              <a:rPr lang="ru-RU" sz="1200" b="0" i="0" u="none" strike="noStrike" cap="none">
                <a:solidFill>
                  <a:srgbClr val="035C75"/>
                </a:solidFill>
                <a:latin typeface="Constantia"/>
                <a:ea typeface="Constantia"/>
                <a:cs typeface="Constantia"/>
                <a:sym typeface="Constantia"/>
              </a:rPr>
              <a:t>‹#›</a:t>
            </a:fld>
            <a:endParaRPr sz="1200" b="0" i="0" u="none" strike="noStrike" cap="none">
              <a:solidFill>
                <a:srgbClr val="035C75"/>
              </a:solidFill>
              <a:latin typeface="Constantia"/>
              <a:ea typeface="Constantia"/>
              <a:cs typeface="Constantia"/>
              <a:sym typeface="Constantia"/>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cSld name="Рисунок с подписью">
    <p:spTree>
      <p:nvGrpSpPr>
        <p:cNvPr id="1" name="Shape 66"/>
        <p:cNvGrpSpPr/>
        <p:nvPr/>
      </p:nvGrpSpPr>
      <p:grpSpPr>
        <a:xfrm>
          <a:off x="0" y="0"/>
          <a:ext cx="0" cy="0"/>
          <a:chOff x="0" y="0"/>
          <a:chExt cx="0" cy="0"/>
        </a:xfrm>
      </p:grpSpPr>
      <p:sp>
        <p:nvSpPr>
          <p:cNvPr id="67" name="Shape 67"/>
          <p:cNvSpPr/>
          <p:nvPr/>
        </p:nvSpPr>
        <p:spPr>
          <a:xfrm rot="-10379968" flipH="1">
            <a:off x="3165538" y="1108014"/>
            <a:ext cx="5257696" cy="4114887"/>
          </a:xfrm>
          <a:prstGeom prst="snipRoundRect">
            <a:avLst>
              <a:gd name="adj1" fmla="val 0"/>
              <a:gd name="adj2" fmla="val 3646"/>
            </a:avLst>
          </a:prstGeom>
          <a:solidFill>
            <a:srgbClr val="FFFFFF"/>
          </a:solidFill>
          <a:ln w="9525" cap="rnd" cmpd="sng">
            <a:solidFill>
              <a:srgbClr val="C0C0C0"/>
            </a:solidFill>
            <a:prstDash val="solid"/>
            <a:round/>
            <a:headEnd type="none" w="med" len="med"/>
            <a:tailEnd type="none" w="med" len="med"/>
          </a:ln>
          <a:effectLst>
            <a:outerShdw blurRad="63500" dist="38500" dir="7500000" sx="98500" sy="100080" kx="100010" ky="100010" algn="tl" rotWithShape="0">
              <a:srgbClr val="000000">
                <a:alpha val="24710"/>
              </a:srgbClr>
            </a:outerShdw>
          </a:effectLst>
        </p:spPr>
        <p:txBody>
          <a:bodyPr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68" name="Shape 68"/>
          <p:cNvSpPr/>
          <p:nvPr/>
        </p:nvSpPr>
        <p:spPr>
          <a:xfrm rot="-10381539" flipH="1">
            <a:off x="8004149" y="5359289"/>
            <a:ext cx="155652" cy="155652"/>
          </a:xfrm>
          <a:prstGeom prst="rtTriangle">
            <a:avLst/>
          </a:prstGeom>
          <a:solidFill>
            <a:srgbClr val="FFFFFF"/>
          </a:solidFill>
          <a:ln w="12700" cap="flat" cmpd="sng">
            <a:solidFill>
              <a:srgbClr val="FFFFFF"/>
            </a:solidFill>
            <a:prstDash val="solid"/>
            <a:bevel/>
            <a:headEnd type="none" w="med" len="med"/>
            <a:tailEnd type="none" w="med" len="med"/>
          </a:ln>
          <a:effectLst>
            <a:outerShdw blurRad="19685" dist="6350" dir="12900000" algn="tl" rotWithShape="0">
              <a:srgbClr val="000000">
                <a:alpha val="46670"/>
              </a:srgbClr>
            </a:outerShdw>
          </a:effectLst>
        </p:spPr>
        <p:txBody>
          <a:bodyPr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69" name="Shape 69"/>
          <p:cNvSpPr/>
          <p:nvPr/>
        </p:nvSpPr>
        <p:spPr>
          <a:xfrm rot="10800000" flipH="1">
            <a:off x="-9525" y="5816700"/>
            <a:ext cx="9162900" cy="1041300"/>
          </a:xfrm>
          <a:custGeom>
            <a:avLst/>
            <a:gdLst/>
            <a:ahLst/>
            <a:cxnLst/>
            <a:rect l="0" t="0" r="0" b="0"/>
            <a:pathLst>
              <a:path w="120000" h="120000" extrusionOk="0">
                <a:moveTo>
                  <a:pt x="124" y="365"/>
                </a:moveTo>
                <a:lnTo>
                  <a:pt x="52848" y="0"/>
                </a:lnTo>
                <a:cubicBezTo>
                  <a:pt x="57089" y="18475"/>
                  <a:pt x="79584" y="67134"/>
                  <a:pt x="90935" y="67134"/>
                </a:cubicBezTo>
                <a:cubicBezTo>
                  <a:pt x="102286" y="67134"/>
                  <a:pt x="114885" y="27804"/>
                  <a:pt x="119875" y="10060"/>
                </a:cubicBezTo>
                <a:lnTo>
                  <a:pt x="120000" y="38963"/>
                </a:lnTo>
                <a:cubicBezTo>
                  <a:pt x="117879" y="47012"/>
                  <a:pt x="104282" y="80670"/>
                  <a:pt x="89438" y="80304"/>
                </a:cubicBezTo>
                <a:cubicBezTo>
                  <a:pt x="74594" y="79939"/>
                  <a:pt x="45841" y="30182"/>
                  <a:pt x="30935" y="36768"/>
                </a:cubicBezTo>
                <a:cubicBezTo>
                  <a:pt x="15592" y="38231"/>
                  <a:pt x="5613" y="88170"/>
                  <a:pt x="0" y="120000"/>
                </a:cubicBezTo>
                <a:lnTo>
                  <a:pt x="124" y="365"/>
                </a:lnTo>
                <a:close/>
              </a:path>
            </a:pathLst>
          </a:custGeom>
          <a:gradFill>
            <a:gsLst>
              <a:gs pos="0">
                <a:srgbClr val="0079AD">
                  <a:alpha val="44705"/>
                </a:srgbClr>
              </a:gs>
              <a:gs pos="100000">
                <a:srgbClr val="00E9F7">
                  <a:alpha val="54901"/>
                </a:srgbClr>
              </a:gs>
            </a:gsLst>
            <a:lin ang="5400012" scaled="0"/>
          </a:gradFill>
          <a:ln>
            <a:noFill/>
          </a:ln>
        </p:spPr>
        <p:txBody>
          <a:bodyPr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onstantia"/>
              <a:ea typeface="Constantia"/>
              <a:cs typeface="Constantia"/>
              <a:sym typeface="Constantia"/>
            </a:endParaRPr>
          </a:p>
        </p:txBody>
      </p:sp>
      <p:sp>
        <p:nvSpPr>
          <p:cNvPr id="70" name="Shape 70"/>
          <p:cNvSpPr/>
          <p:nvPr/>
        </p:nvSpPr>
        <p:spPr>
          <a:xfrm rot="10800000" flipH="1">
            <a:off x="4381500" y="6219900"/>
            <a:ext cx="4762500" cy="638100"/>
          </a:xfrm>
          <a:custGeom>
            <a:avLst/>
            <a:gdLst/>
            <a:ahLst/>
            <a:cxnLst/>
            <a:rect l="0" t="0" r="0" b="0"/>
            <a:pathLst>
              <a:path w="120000" h="120000" extrusionOk="0">
                <a:moveTo>
                  <a:pt x="0" y="0"/>
                </a:moveTo>
                <a:cubicBezTo>
                  <a:pt x="6960" y="20571"/>
                  <a:pt x="46720" y="107495"/>
                  <a:pt x="66720" y="113747"/>
                </a:cubicBezTo>
                <a:cubicBezTo>
                  <a:pt x="86720" y="120000"/>
                  <a:pt x="111120" y="56268"/>
                  <a:pt x="120000" y="37512"/>
                </a:cubicBezTo>
                <a:lnTo>
                  <a:pt x="120000" y="1210"/>
                </a:lnTo>
                <a:lnTo>
                  <a:pt x="0" y="0"/>
                </a:lnTo>
                <a:close/>
              </a:path>
            </a:pathLst>
          </a:custGeom>
          <a:gradFill>
            <a:gsLst>
              <a:gs pos="0">
                <a:srgbClr val="00ABB4">
                  <a:alpha val="29803"/>
                </a:srgbClr>
              </a:gs>
              <a:gs pos="80000">
                <a:srgbClr val="0099E4">
                  <a:alpha val="44705"/>
                </a:srgbClr>
              </a:gs>
              <a:gs pos="100000">
                <a:srgbClr val="0099E4">
                  <a:alpha val="44705"/>
                </a:srgbClr>
              </a:gs>
            </a:gsLst>
            <a:lin ang="5400012" scaled="0"/>
          </a:gradFill>
          <a:ln>
            <a:noFill/>
          </a:ln>
        </p:spPr>
        <p:txBody>
          <a:bodyPr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onstantia"/>
              <a:ea typeface="Constantia"/>
              <a:cs typeface="Constantia"/>
              <a:sym typeface="Constantia"/>
            </a:endParaRPr>
          </a:p>
        </p:txBody>
      </p:sp>
      <p:sp>
        <p:nvSpPr>
          <p:cNvPr id="71" name="Shape 71"/>
          <p:cNvSpPr txBox="1">
            <a:spLocks noGrp="1"/>
          </p:cNvSpPr>
          <p:nvPr>
            <p:ph type="title"/>
          </p:nvPr>
        </p:nvSpPr>
        <p:spPr>
          <a:xfrm>
            <a:off x="609600" y="1176996"/>
            <a:ext cx="2212800" cy="1582500"/>
          </a:xfrm>
          <a:prstGeom prst="rect">
            <a:avLst/>
          </a:prstGeom>
          <a:noFill/>
          <a:ln>
            <a:noFill/>
          </a:ln>
        </p:spPr>
        <p:txBody>
          <a:bodyPr wrap="square" lIns="91425" tIns="91425" rIns="91425" bIns="91425" anchor="b" anchorCtr="0"/>
          <a:lstStyle>
            <a:lvl1pPr marL="0" lvl="0" indent="0" algn="l" rtl="0">
              <a:spcBef>
                <a:spcPts val="0"/>
              </a:spcBef>
              <a:spcAft>
                <a:spcPts val="0"/>
              </a:spcAft>
              <a:buClr>
                <a:schemeClr val="dk2"/>
              </a:buClr>
              <a:buSzPts val="2000"/>
              <a:buFont typeface="Calibri"/>
              <a:buNone/>
              <a:defRPr sz="2000" b="1">
                <a:solidFill>
                  <a:schemeClr val="dk2"/>
                </a:solidFill>
              </a:defRPr>
            </a:lvl1pPr>
            <a:lvl2pPr marL="0" lvl="1" indent="0" algn="l" rtl="0">
              <a:spcBef>
                <a:spcPts val="0"/>
              </a:spcBef>
              <a:spcAft>
                <a:spcPts val="0"/>
              </a:spcAft>
              <a:buSzPts val="1400"/>
              <a:buNone/>
              <a:defRPr/>
            </a:lvl2pPr>
            <a:lvl3pPr marL="0" lvl="2" indent="0" algn="l" rtl="0">
              <a:spcBef>
                <a:spcPts val="0"/>
              </a:spcBef>
              <a:spcAft>
                <a:spcPts val="0"/>
              </a:spcAft>
              <a:buSzPts val="1400"/>
              <a:buNone/>
              <a:defRPr/>
            </a:lvl3pPr>
            <a:lvl4pPr marL="0" lvl="3" indent="0" algn="l" rtl="0">
              <a:spcBef>
                <a:spcPts val="0"/>
              </a:spcBef>
              <a:spcAft>
                <a:spcPts val="0"/>
              </a:spcAft>
              <a:buSzPts val="1400"/>
              <a:buNone/>
              <a:defRPr/>
            </a:lvl4pPr>
            <a:lvl5pPr marL="0" lvl="4" indent="0" algn="l" rtl="0">
              <a:spcBef>
                <a:spcPts val="0"/>
              </a:spcBef>
              <a:spcAft>
                <a:spcPts val="0"/>
              </a:spcAft>
              <a:buSzPts val="1400"/>
              <a:buNone/>
              <a:defRPr/>
            </a:lvl5pPr>
            <a:lvl6pPr marL="457200" lvl="5" indent="0" algn="l" rtl="0">
              <a:spcBef>
                <a:spcPts val="0"/>
              </a:spcBef>
              <a:spcAft>
                <a:spcPts val="0"/>
              </a:spcAft>
              <a:buSzPts val="1400"/>
              <a:buNone/>
              <a:defRPr/>
            </a:lvl6pPr>
            <a:lvl7pPr marL="914400" lvl="6" indent="0" algn="l" rtl="0">
              <a:spcBef>
                <a:spcPts val="0"/>
              </a:spcBef>
              <a:spcAft>
                <a:spcPts val="0"/>
              </a:spcAft>
              <a:buSzPts val="1400"/>
              <a:buNone/>
              <a:defRPr/>
            </a:lvl7pPr>
            <a:lvl8pPr marL="1371600" lvl="7" indent="0" algn="l" rtl="0">
              <a:spcBef>
                <a:spcPts val="0"/>
              </a:spcBef>
              <a:spcAft>
                <a:spcPts val="0"/>
              </a:spcAft>
              <a:buSzPts val="1400"/>
              <a:buNone/>
              <a:defRPr/>
            </a:lvl8pPr>
            <a:lvl9pPr marL="1828800" lvl="8" indent="0" algn="l" rtl="0">
              <a:spcBef>
                <a:spcPts val="0"/>
              </a:spcBef>
              <a:spcAft>
                <a:spcPts val="0"/>
              </a:spcAft>
              <a:buSzPts val="1400"/>
              <a:buNone/>
              <a:defRPr/>
            </a:lvl9pPr>
          </a:lstStyle>
          <a:p>
            <a:endParaRPr/>
          </a:p>
        </p:txBody>
      </p:sp>
      <p:sp>
        <p:nvSpPr>
          <p:cNvPr id="72" name="Shape 72"/>
          <p:cNvSpPr txBox="1">
            <a:spLocks noGrp="1"/>
          </p:cNvSpPr>
          <p:nvPr>
            <p:ph type="body" idx="1"/>
          </p:nvPr>
        </p:nvSpPr>
        <p:spPr>
          <a:xfrm>
            <a:off x="609600" y="2828785"/>
            <a:ext cx="2209800" cy="2179200"/>
          </a:xfrm>
          <a:prstGeom prst="rect">
            <a:avLst/>
          </a:prstGeom>
          <a:noFill/>
          <a:ln>
            <a:noFill/>
          </a:ln>
        </p:spPr>
        <p:txBody>
          <a:bodyPr wrap="square" lIns="91425" tIns="91425" rIns="91425" bIns="91425" anchor="t" anchorCtr="0"/>
          <a:lstStyle>
            <a:lvl1pPr marL="457200" lvl="0" indent="-228600" algn="l" rtl="0">
              <a:spcBef>
                <a:spcPts val="250"/>
              </a:spcBef>
              <a:spcAft>
                <a:spcPts val="0"/>
              </a:spcAft>
              <a:buSzPts val="1235"/>
              <a:buFont typeface="Constantia"/>
              <a:buNone/>
              <a:defRPr sz="1300"/>
            </a:lvl1pPr>
            <a:lvl2pPr marL="914400" lvl="1" indent="-293369" algn="l" rtl="0">
              <a:spcBef>
                <a:spcPts val="240"/>
              </a:spcBef>
              <a:spcAft>
                <a:spcPts val="0"/>
              </a:spcAft>
              <a:buSzPts val="1020"/>
              <a:buChar char="●"/>
              <a:defRPr sz="1200"/>
            </a:lvl2pPr>
            <a:lvl3pPr marL="1371600" lvl="2" indent="-273050" algn="l" rtl="0">
              <a:spcBef>
                <a:spcPts val="200"/>
              </a:spcBef>
              <a:spcAft>
                <a:spcPts val="0"/>
              </a:spcAft>
              <a:buSzPts val="700"/>
              <a:buChar char="●"/>
              <a:defRPr sz="1000"/>
            </a:lvl3pPr>
            <a:lvl4pPr marL="1828800" lvl="3" indent="-265747" algn="l" rtl="0">
              <a:spcBef>
                <a:spcPts val="180"/>
              </a:spcBef>
              <a:spcAft>
                <a:spcPts val="0"/>
              </a:spcAft>
              <a:buSzPts val="585"/>
              <a:buChar char="●"/>
              <a:defRPr sz="900"/>
            </a:lvl4pPr>
            <a:lvl5pPr marL="2286000" lvl="4" indent="-265747" algn="l" rtl="0">
              <a:spcBef>
                <a:spcPts val="180"/>
              </a:spcBef>
              <a:spcAft>
                <a:spcPts val="0"/>
              </a:spcAft>
              <a:buSzPts val="585"/>
              <a:buChar char="●"/>
              <a:defRPr sz="9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73" name="Shape 73"/>
          <p:cNvSpPr>
            <a:spLocks noGrp="1"/>
          </p:cNvSpPr>
          <p:nvPr>
            <p:ph type="pic" idx="2"/>
          </p:nvPr>
        </p:nvSpPr>
        <p:spPr>
          <a:xfrm rot="420022">
            <a:off x="3485831" y="1199543"/>
            <a:ext cx="4617824" cy="3931997"/>
          </a:xfrm>
          <a:prstGeom prst="rect">
            <a:avLst/>
          </a:prstGeom>
          <a:solidFill>
            <a:schemeClr val="lt2"/>
          </a:solidFill>
          <a:ln w="9525" cap="rnd" cmpd="sng">
            <a:solidFill>
              <a:srgbClr val="C0C0C0"/>
            </a:solidFill>
            <a:prstDash val="solid"/>
            <a:round/>
            <a:headEnd type="none" w="med" len="med"/>
            <a:tailEnd type="none" w="med" len="med"/>
          </a:ln>
        </p:spPr>
        <p:txBody>
          <a:bodyPr wrap="square" lIns="91425" tIns="91425" rIns="91425" bIns="91425" anchor="t" anchorCtr="0">
            <a:normAutofit/>
          </a:bodyPr>
          <a:lstStyle>
            <a:lvl1pPr marL="0" marR="0" lvl="0" indent="0" algn="l" rtl="0">
              <a:spcBef>
                <a:spcPts val="640"/>
              </a:spcBef>
              <a:spcAft>
                <a:spcPts val="0"/>
              </a:spcAft>
              <a:buClr>
                <a:srgbClr val="0BD0D9"/>
              </a:buClr>
              <a:buSzPts val="3040"/>
              <a:buFont typeface="Noto Sans Symbols"/>
              <a:buNone/>
              <a:defRPr sz="3200" b="0" i="0" u="none" strike="noStrike" cap="none">
                <a:solidFill>
                  <a:schemeClr val="dk1"/>
                </a:solidFill>
                <a:latin typeface="Constantia"/>
                <a:ea typeface="Constantia"/>
                <a:cs typeface="Constantia"/>
                <a:sym typeface="Constantia"/>
              </a:defRPr>
            </a:lvl1pPr>
            <a:lvl2pPr marL="639762" marR="0" lvl="1" indent="-246062"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914400" marR="0" lvl="2" indent="-246062"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L="1187450" marR="0" lvl="3" indent="-209550" algn="l" rtl="0">
              <a:spcBef>
                <a:spcPts val="400"/>
              </a:spcBef>
              <a:spcAft>
                <a:spcPts val="0"/>
              </a:spcAft>
              <a:buClr>
                <a:srgbClr val="0BD0D9"/>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L="1462087" marR="0" lvl="4" indent="-209550" algn="l" rtl="0">
              <a:spcBef>
                <a:spcPts val="400"/>
              </a:spcBef>
              <a:spcAft>
                <a:spcPts val="0"/>
              </a:spcAft>
              <a:buClr>
                <a:srgbClr val="10CF9B"/>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L="1737360" marR="0" lvl="5" indent="-210311"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1920240" marR="0" lvl="6" indent="-182879"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2194560" marR="0" lvl="7" indent="-182880"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2468880" marR="0" lvl="8" indent="-182879"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74" name="Shape 74"/>
          <p:cNvSpPr txBox="1">
            <a:spLocks noGrp="1"/>
          </p:cNvSpPr>
          <p:nvPr>
            <p:ph type="dt" idx="10"/>
          </p:nvPr>
        </p:nvSpPr>
        <p:spPr>
          <a:xfrm>
            <a:off x="457200" y="6356350"/>
            <a:ext cx="2133600" cy="365100"/>
          </a:xfrm>
          <a:prstGeom prst="rect">
            <a:avLst/>
          </a:prstGeom>
          <a:noFill/>
          <a:ln>
            <a:noFill/>
          </a:ln>
        </p:spPr>
        <p:txBody>
          <a:bodyPr wrap="square" lIns="91425" tIns="91425" rIns="91425" bIns="91425" anchor="b" anchorCtr="0"/>
          <a:lstStyle>
            <a:lvl1pPr marL="0" lvl="0" indent="0" algn="l" rtl="0">
              <a:spcBef>
                <a:spcPts val="0"/>
              </a:spcBef>
              <a:spcAft>
                <a:spcPts val="0"/>
              </a:spcAft>
              <a:buSzPts val="1400"/>
              <a:buNone/>
              <a:defRPr/>
            </a:lvl1pPr>
            <a:lvl2pPr marL="457200" lvl="1" indent="0" algn="l" rtl="0">
              <a:spcBef>
                <a:spcPts val="0"/>
              </a:spcBef>
              <a:spcAft>
                <a:spcPts val="0"/>
              </a:spcAft>
              <a:buSzPts val="1400"/>
              <a:buNone/>
              <a:defRPr/>
            </a:lvl2pPr>
            <a:lvl3pPr marL="914400" lvl="2" indent="0" algn="l" rtl="0">
              <a:spcBef>
                <a:spcPts val="0"/>
              </a:spcBef>
              <a:spcAft>
                <a:spcPts val="0"/>
              </a:spcAft>
              <a:buSzPts val="1400"/>
              <a:buNone/>
              <a:defRPr/>
            </a:lvl3pPr>
            <a:lvl4pPr marL="1371600" lvl="3" indent="0" algn="l" rtl="0">
              <a:spcBef>
                <a:spcPts val="0"/>
              </a:spcBef>
              <a:spcAft>
                <a:spcPts val="0"/>
              </a:spcAft>
              <a:buSzPts val="1400"/>
              <a:buNone/>
              <a:defRPr/>
            </a:lvl4pPr>
            <a:lvl5pPr marL="1828800" lvl="4" indent="0" algn="l" rtl="0">
              <a:spcBef>
                <a:spcPts val="0"/>
              </a:spcBef>
              <a:spcAft>
                <a:spcPts val="0"/>
              </a:spcAft>
              <a:buSzPts val="1400"/>
              <a:buNone/>
              <a:defRPr/>
            </a:lvl5pPr>
            <a:lvl6pPr marL="2286000" lvl="5" indent="0" algn="l" rtl="0">
              <a:spcBef>
                <a:spcPts val="0"/>
              </a:spcBef>
              <a:spcAft>
                <a:spcPts val="0"/>
              </a:spcAft>
              <a:buSzPts val="1400"/>
              <a:buNone/>
              <a:defRPr/>
            </a:lvl6pPr>
            <a:lvl7pPr marL="2743200" lvl="6" indent="0" algn="l" rtl="0">
              <a:spcBef>
                <a:spcPts val="0"/>
              </a:spcBef>
              <a:spcAft>
                <a:spcPts val="0"/>
              </a:spcAft>
              <a:buSzPts val="1400"/>
              <a:buNone/>
              <a:defRPr/>
            </a:lvl7pPr>
            <a:lvl8pPr marL="3200400" lvl="7" indent="0" algn="l" rtl="0">
              <a:spcBef>
                <a:spcPts val="0"/>
              </a:spcBef>
              <a:spcAft>
                <a:spcPts val="0"/>
              </a:spcAft>
              <a:buSzPts val="1400"/>
              <a:buNone/>
              <a:defRPr/>
            </a:lvl8pPr>
            <a:lvl9pPr marL="3657600" lvl="8" indent="0" algn="l" rtl="0">
              <a:spcBef>
                <a:spcPts val="0"/>
              </a:spcBef>
              <a:spcAft>
                <a:spcPts val="0"/>
              </a:spcAft>
              <a:buSzPts val="1400"/>
              <a:buNone/>
              <a:defRPr/>
            </a:lvl9pPr>
          </a:lstStyle>
          <a:p>
            <a:endParaRPr/>
          </a:p>
        </p:txBody>
      </p:sp>
      <p:sp>
        <p:nvSpPr>
          <p:cNvPr id="75" name="Shape 75"/>
          <p:cNvSpPr txBox="1">
            <a:spLocks noGrp="1"/>
          </p:cNvSpPr>
          <p:nvPr>
            <p:ph type="ftr" idx="11"/>
          </p:nvPr>
        </p:nvSpPr>
        <p:spPr>
          <a:xfrm>
            <a:off x="2667000" y="6356350"/>
            <a:ext cx="3352800" cy="365100"/>
          </a:xfrm>
          <a:prstGeom prst="rect">
            <a:avLst/>
          </a:prstGeom>
          <a:noFill/>
          <a:ln>
            <a:noFill/>
          </a:ln>
        </p:spPr>
        <p:txBody>
          <a:bodyPr wrap="square" lIns="91425" tIns="91425" rIns="91425" bIns="91425" anchor="b" anchorCtr="0"/>
          <a:lstStyle>
            <a:lvl1pPr marL="0" lvl="0" indent="0" algn="l" rtl="0">
              <a:spcBef>
                <a:spcPts val="0"/>
              </a:spcBef>
              <a:spcAft>
                <a:spcPts val="0"/>
              </a:spcAft>
              <a:buSzPts val="1400"/>
              <a:buNone/>
              <a:defRPr/>
            </a:lvl1pPr>
            <a:lvl2pPr marL="457200" lvl="1" indent="0" algn="l" rtl="0">
              <a:spcBef>
                <a:spcPts val="0"/>
              </a:spcBef>
              <a:spcAft>
                <a:spcPts val="0"/>
              </a:spcAft>
              <a:buSzPts val="1400"/>
              <a:buNone/>
              <a:defRPr/>
            </a:lvl2pPr>
            <a:lvl3pPr marL="914400" lvl="2" indent="0" algn="l" rtl="0">
              <a:spcBef>
                <a:spcPts val="0"/>
              </a:spcBef>
              <a:spcAft>
                <a:spcPts val="0"/>
              </a:spcAft>
              <a:buSzPts val="1400"/>
              <a:buNone/>
              <a:defRPr/>
            </a:lvl3pPr>
            <a:lvl4pPr marL="1371600" lvl="3" indent="0" algn="l" rtl="0">
              <a:spcBef>
                <a:spcPts val="0"/>
              </a:spcBef>
              <a:spcAft>
                <a:spcPts val="0"/>
              </a:spcAft>
              <a:buSzPts val="1400"/>
              <a:buNone/>
              <a:defRPr/>
            </a:lvl4pPr>
            <a:lvl5pPr marL="1828800" lvl="4" indent="0" algn="l" rtl="0">
              <a:spcBef>
                <a:spcPts val="0"/>
              </a:spcBef>
              <a:spcAft>
                <a:spcPts val="0"/>
              </a:spcAft>
              <a:buSzPts val="1400"/>
              <a:buNone/>
              <a:defRPr/>
            </a:lvl5pPr>
            <a:lvl6pPr marL="2286000" lvl="5" indent="0" algn="l" rtl="0">
              <a:spcBef>
                <a:spcPts val="0"/>
              </a:spcBef>
              <a:spcAft>
                <a:spcPts val="0"/>
              </a:spcAft>
              <a:buSzPts val="1400"/>
              <a:buNone/>
              <a:defRPr/>
            </a:lvl6pPr>
            <a:lvl7pPr marL="2743200" lvl="6" indent="0" algn="l" rtl="0">
              <a:spcBef>
                <a:spcPts val="0"/>
              </a:spcBef>
              <a:spcAft>
                <a:spcPts val="0"/>
              </a:spcAft>
              <a:buSzPts val="1400"/>
              <a:buNone/>
              <a:defRPr/>
            </a:lvl7pPr>
            <a:lvl8pPr marL="3200400" lvl="7" indent="0" algn="l" rtl="0">
              <a:spcBef>
                <a:spcPts val="0"/>
              </a:spcBef>
              <a:spcAft>
                <a:spcPts val="0"/>
              </a:spcAft>
              <a:buSzPts val="1400"/>
              <a:buNone/>
              <a:defRPr/>
            </a:lvl8pPr>
            <a:lvl9pPr marL="3657600" lvl="8" indent="0" algn="l" rtl="0">
              <a:spcBef>
                <a:spcPts val="0"/>
              </a:spcBef>
              <a:spcAft>
                <a:spcPts val="0"/>
              </a:spcAft>
              <a:buSzPts val="1400"/>
              <a:buNone/>
              <a:defRPr/>
            </a:lvl9pPr>
          </a:lstStyle>
          <a:p>
            <a:endParaRPr/>
          </a:p>
        </p:txBody>
      </p:sp>
      <p:sp>
        <p:nvSpPr>
          <p:cNvPr id="76" name="Shape 76"/>
          <p:cNvSpPr txBox="1">
            <a:spLocks noGrp="1"/>
          </p:cNvSpPr>
          <p:nvPr>
            <p:ph type="sldNum" idx="12"/>
          </p:nvPr>
        </p:nvSpPr>
        <p:spPr>
          <a:xfrm>
            <a:off x="8077200" y="6356350"/>
            <a:ext cx="609600" cy="365100"/>
          </a:xfrm>
          <a:prstGeom prst="rect">
            <a:avLst/>
          </a:prstGeom>
          <a:noFill/>
          <a:ln>
            <a:noFill/>
          </a:ln>
        </p:spPr>
        <p:txBody>
          <a:bodyPr wrap="square" lIns="0" tIns="0" rIns="0" bIns="0" anchor="b" anchorCtr="0">
            <a:noAutofit/>
          </a:bodyPr>
          <a:lstStyle/>
          <a:p>
            <a:pPr marL="0" marR="0" lvl="0" indent="0" algn="r" rtl="0">
              <a:spcBef>
                <a:spcPts val="0"/>
              </a:spcBef>
              <a:spcAft>
                <a:spcPts val="0"/>
              </a:spcAft>
              <a:buNone/>
            </a:pPr>
            <a:fld id="{00000000-1234-1234-1234-123412341234}" type="slidenum">
              <a:rPr lang="ru-RU" sz="1200" b="0" i="0" u="none" strike="noStrike" cap="none">
                <a:solidFill>
                  <a:srgbClr val="035C75"/>
                </a:solidFill>
                <a:latin typeface="Constantia"/>
                <a:ea typeface="Constantia"/>
                <a:cs typeface="Constantia"/>
                <a:sym typeface="Constantia"/>
              </a:rPr>
              <a:t>‹#›</a:t>
            </a:fld>
            <a:endParaRPr sz="1200" b="0" i="0" u="none" strike="noStrike" cap="none">
              <a:solidFill>
                <a:srgbClr val="035C75"/>
              </a:solidFill>
              <a:latin typeface="Constantia"/>
              <a:ea typeface="Constantia"/>
              <a:cs typeface="Constantia"/>
              <a:sym typeface="Constantia"/>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cstate="email">
            <a:alphaModFix/>
            <a:extLst>
              <a:ext uri="{28A0092B-C50C-407E-A947-70E740481C1C}">
                <a14:useLocalDpi xmlns:a14="http://schemas.microsoft.com/office/drawing/2010/main"/>
              </a:ext>
            </a:extLst>
          </a:blip>
          <a:tile tx="0" ty="0" sx="65002" sy="65002" flip="none" algn="tl"/>
        </a:blipFill>
        <a:effectLst/>
      </p:bgPr>
    </p:bg>
    <p:spTree>
      <p:nvGrpSpPr>
        <p:cNvPr id="1" name="Shape 5"/>
        <p:cNvGrpSpPr/>
        <p:nvPr/>
      </p:nvGrpSpPr>
      <p:grpSpPr>
        <a:xfrm>
          <a:off x="0" y="0"/>
          <a:ext cx="0" cy="0"/>
          <a:chOff x="0" y="0"/>
          <a:chExt cx="0" cy="0"/>
        </a:xfrm>
      </p:grpSpPr>
      <p:sp>
        <p:nvSpPr>
          <p:cNvPr id="6" name="Shape 6"/>
          <p:cNvSpPr/>
          <p:nvPr/>
        </p:nvSpPr>
        <p:spPr>
          <a:xfrm>
            <a:off x="-9525" y="-7938"/>
            <a:ext cx="9162900" cy="1041300"/>
          </a:xfrm>
          <a:custGeom>
            <a:avLst/>
            <a:gdLst/>
            <a:ahLst/>
            <a:cxnLst/>
            <a:rect l="0" t="0" r="0" b="0"/>
            <a:pathLst>
              <a:path w="120000" h="120000" extrusionOk="0">
                <a:moveTo>
                  <a:pt x="124" y="365"/>
                </a:moveTo>
                <a:lnTo>
                  <a:pt x="52848" y="0"/>
                </a:lnTo>
                <a:cubicBezTo>
                  <a:pt x="57089" y="18475"/>
                  <a:pt x="79584" y="67134"/>
                  <a:pt x="90935" y="67134"/>
                </a:cubicBezTo>
                <a:cubicBezTo>
                  <a:pt x="102286" y="67134"/>
                  <a:pt x="114885" y="27804"/>
                  <a:pt x="119875" y="10060"/>
                </a:cubicBezTo>
                <a:lnTo>
                  <a:pt x="120000" y="38963"/>
                </a:lnTo>
                <a:cubicBezTo>
                  <a:pt x="117879" y="47012"/>
                  <a:pt x="104282" y="80670"/>
                  <a:pt x="89438" y="80304"/>
                </a:cubicBezTo>
                <a:cubicBezTo>
                  <a:pt x="74594" y="79939"/>
                  <a:pt x="45841" y="30182"/>
                  <a:pt x="30935" y="36768"/>
                </a:cubicBezTo>
                <a:cubicBezTo>
                  <a:pt x="15592" y="38231"/>
                  <a:pt x="5613" y="88170"/>
                  <a:pt x="0" y="120000"/>
                </a:cubicBezTo>
                <a:lnTo>
                  <a:pt x="124" y="365"/>
                </a:lnTo>
                <a:close/>
              </a:path>
            </a:pathLst>
          </a:custGeom>
          <a:gradFill>
            <a:gsLst>
              <a:gs pos="0">
                <a:srgbClr val="0079AD">
                  <a:alpha val="44705"/>
                </a:srgbClr>
              </a:gs>
              <a:gs pos="100000">
                <a:srgbClr val="00E9F7">
                  <a:alpha val="54901"/>
                </a:srgbClr>
              </a:gs>
            </a:gsLst>
            <a:lin ang="5400012" scaled="0"/>
          </a:gradFill>
          <a:ln>
            <a:noFill/>
          </a:ln>
        </p:spPr>
        <p:txBody>
          <a:bodyPr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onstantia"/>
              <a:ea typeface="Constantia"/>
              <a:cs typeface="Constantia"/>
              <a:sym typeface="Constantia"/>
            </a:endParaRPr>
          </a:p>
        </p:txBody>
      </p:sp>
      <p:sp>
        <p:nvSpPr>
          <p:cNvPr id="7" name="Shape 7"/>
          <p:cNvSpPr/>
          <p:nvPr/>
        </p:nvSpPr>
        <p:spPr>
          <a:xfrm>
            <a:off x="4381500" y="-7938"/>
            <a:ext cx="4762500" cy="638100"/>
          </a:xfrm>
          <a:custGeom>
            <a:avLst/>
            <a:gdLst/>
            <a:ahLst/>
            <a:cxnLst/>
            <a:rect l="0" t="0" r="0" b="0"/>
            <a:pathLst>
              <a:path w="120000" h="120000" extrusionOk="0">
                <a:moveTo>
                  <a:pt x="0" y="0"/>
                </a:moveTo>
                <a:cubicBezTo>
                  <a:pt x="6960" y="20571"/>
                  <a:pt x="46720" y="107495"/>
                  <a:pt x="66720" y="113747"/>
                </a:cubicBezTo>
                <a:cubicBezTo>
                  <a:pt x="86720" y="120000"/>
                  <a:pt x="111120" y="56268"/>
                  <a:pt x="120000" y="37512"/>
                </a:cubicBezTo>
                <a:lnTo>
                  <a:pt x="120000" y="1210"/>
                </a:lnTo>
                <a:lnTo>
                  <a:pt x="0" y="0"/>
                </a:lnTo>
                <a:close/>
              </a:path>
            </a:pathLst>
          </a:custGeom>
          <a:gradFill>
            <a:gsLst>
              <a:gs pos="0">
                <a:srgbClr val="00ABB4">
                  <a:alpha val="29803"/>
                </a:srgbClr>
              </a:gs>
              <a:gs pos="80000">
                <a:srgbClr val="0099E4">
                  <a:alpha val="44705"/>
                </a:srgbClr>
              </a:gs>
              <a:gs pos="100000">
                <a:srgbClr val="0099E4">
                  <a:alpha val="44705"/>
                </a:srgbClr>
              </a:gs>
            </a:gsLst>
            <a:lin ang="5400012" scaled="0"/>
          </a:gradFill>
          <a:ln>
            <a:noFill/>
          </a:ln>
        </p:spPr>
        <p:txBody>
          <a:bodyPr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onstantia"/>
              <a:ea typeface="Constantia"/>
              <a:cs typeface="Constantia"/>
              <a:sym typeface="Constantia"/>
            </a:endParaRPr>
          </a:p>
        </p:txBody>
      </p:sp>
      <p:sp>
        <p:nvSpPr>
          <p:cNvPr id="8" name="Shape 8"/>
          <p:cNvSpPr txBox="1">
            <a:spLocks noGrp="1"/>
          </p:cNvSpPr>
          <p:nvPr>
            <p:ph type="title"/>
          </p:nvPr>
        </p:nvSpPr>
        <p:spPr>
          <a:xfrm>
            <a:off x="457200" y="704850"/>
            <a:ext cx="8229600" cy="1143000"/>
          </a:xfrm>
          <a:prstGeom prst="rect">
            <a:avLst/>
          </a:prstGeom>
          <a:noFill/>
          <a:ln>
            <a:noFill/>
          </a:ln>
        </p:spPr>
        <p:txBody>
          <a:bodyPr wrap="square" lIns="91425" tIns="91425" rIns="91425" bIns="91425" anchor="b" anchorCtr="0"/>
          <a:lstStyle>
            <a:lvl1pPr marL="0" marR="0" lvl="0" indent="0" algn="l" rtl="0">
              <a:spcBef>
                <a:spcPts val="0"/>
              </a:spcBef>
              <a:spcAft>
                <a:spcPts val="0"/>
              </a:spcAft>
              <a:buSzPts val="1400"/>
              <a:buNone/>
              <a:defRPr sz="5000" b="0" i="0" u="none" strike="noStrike" cap="none">
                <a:solidFill>
                  <a:schemeClr val="dk2"/>
                </a:solidFill>
                <a:latin typeface="Calibri"/>
                <a:ea typeface="Calibri"/>
                <a:cs typeface="Calibri"/>
                <a:sym typeface="Calibri"/>
              </a:defRPr>
            </a:lvl1pPr>
            <a:lvl2pPr marL="0" marR="0" lvl="1" indent="0" algn="l" rtl="0">
              <a:spcBef>
                <a:spcPts val="0"/>
              </a:spcBef>
              <a:spcAft>
                <a:spcPts val="0"/>
              </a:spcAft>
              <a:buSzPts val="1400"/>
              <a:buNone/>
              <a:defRPr sz="5000" b="0" i="0" u="none" strike="noStrike" cap="none">
                <a:solidFill>
                  <a:schemeClr val="dk2"/>
                </a:solidFill>
                <a:latin typeface="Calibri"/>
                <a:ea typeface="Calibri"/>
                <a:cs typeface="Calibri"/>
                <a:sym typeface="Calibri"/>
              </a:defRPr>
            </a:lvl2pPr>
            <a:lvl3pPr marL="0" marR="0" lvl="2" indent="0" algn="l" rtl="0">
              <a:spcBef>
                <a:spcPts val="0"/>
              </a:spcBef>
              <a:spcAft>
                <a:spcPts val="0"/>
              </a:spcAft>
              <a:buSzPts val="1400"/>
              <a:buNone/>
              <a:defRPr sz="5000" b="0" i="0" u="none" strike="noStrike" cap="none">
                <a:solidFill>
                  <a:schemeClr val="dk2"/>
                </a:solidFill>
                <a:latin typeface="Calibri"/>
                <a:ea typeface="Calibri"/>
                <a:cs typeface="Calibri"/>
                <a:sym typeface="Calibri"/>
              </a:defRPr>
            </a:lvl3pPr>
            <a:lvl4pPr marL="0" marR="0" lvl="3" indent="0" algn="l" rtl="0">
              <a:spcBef>
                <a:spcPts val="0"/>
              </a:spcBef>
              <a:spcAft>
                <a:spcPts val="0"/>
              </a:spcAft>
              <a:buSzPts val="1400"/>
              <a:buNone/>
              <a:defRPr sz="5000" b="0" i="0" u="none" strike="noStrike" cap="none">
                <a:solidFill>
                  <a:schemeClr val="dk2"/>
                </a:solidFill>
                <a:latin typeface="Calibri"/>
                <a:ea typeface="Calibri"/>
                <a:cs typeface="Calibri"/>
                <a:sym typeface="Calibri"/>
              </a:defRPr>
            </a:lvl4pPr>
            <a:lvl5pPr marL="0" marR="0" lvl="4" indent="0" algn="l" rtl="0">
              <a:spcBef>
                <a:spcPts val="0"/>
              </a:spcBef>
              <a:spcAft>
                <a:spcPts val="0"/>
              </a:spcAft>
              <a:buSzPts val="1400"/>
              <a:buNone/>
              <a:defRPr sz="5000" b="0" i="0" u="none" strike="noStrike" cap="none">
                <a:solidFill>
                  <a:schemeClr val="dk2"/>
                </a:solidFill>
                <a:latin typeface="Calibri"/>
                <a:ea typeface="Calibri"/>
                <a:cs typeface="Calibri"/>
                <a:sym typeface="Calibri"/>
              </a:defRPr>
            </a:lvl5pPr>
            <a:lvl6pPr marL="457200" marR="0" lvl="5" indent="0" algn="l" rtl="0">
              <a:spcBef>
                <a:spcPts val="0"/>
              </a:spcBef>
              <a:spcAft>
                <a:spcPts val="0"/>
              </a:spcAft>
              <a:buSzPts val="1400"/>
              <a:buNone/>
              <a:defRPr sz="5000" b="0" i="0" u="none" strike="noStrike" cap="none">
                <a:solidFill>
                  <a:schemeClr val="dk2"/>
                </a:solidFill>
                <a:latin typeface="Calibri"/>
                <a:ea typeface="Calibri"/>
                <a:cs typeface="Calibri"/>
                <a:sym typeface="Calibri"/>
              </a:defRPr>
            </a:lvl6pPr>
            <a:lvl7pPr marL="914400" marR="0" lvl="6" indent="0" algn="l" rtl="0">
              <a:spcBef>
                <a:spcPts val="0"/>
              </a:spcBef>
              <a:spcAft>
                <a:spcPts val="0"/>
              </a:spcAft>
              <a:buSzPts val="1400"/>
              <a:buNone/>
              <a:defRPr sz="5000" b="0" i="0" u="none" strike="noStrike" cap="none">
                <a:solidFill>
                  <a:schemeClr val="dk2"/>
                </a:solidFill>
                <a:latin typeface="Calibri"/>
                <a:ea typeface="Calibri"/>
                <a:cs typeface="Calibri"/>
                <a:sym typeface="Calibri"/>
              </a:defRPr>
            </a:lvl7pPr>
            <a:lvl8pPr marL="1371600" marR="0" lvl="7" indent="0" algn="l" rtl="0">
              <a:spcBef>
                <a:spcPts val="0"/>
              </a:spcBef>
              <a:spcAft>
                <a:spcPts val="0"/>
              </a:spcAft>
              <a:buSzPts val="1400"/>
              <a:buNone/>
              <a:defRPr sz="5000" b="0" i="0" u="none" strike="noStrike" cap="none">
                <a:solidFill>
                  <a:schemeClr val="dk2"/>
                </a:solidFill>
                <a:latin typeface="Calibri"/>
                <a:ea typeface="Calibri"/>
                <a:cs typeface="Calibri"/>
                <a:sym typeface="Calibri"/>
              </a:defRPr>
            </a:lvl8pPr>
            <a:lvl9pPr marL="1828800" marR="0" lvl="8" indent="0" algn="l" rtl="0">
              <a:spcBef>
                <a:spcPts val="0"/>
              </a:spcBef>
              <a:spcAft>
                <a:spcPts val="0"/>
              </a:spcAft>
              <a:buSzPts val="1400"/>
              <a:buNone/>
              <a:defRPr sz="5000" b="0" i="0" u="none" strike="noStrike" cap="none">
                <a:solidFill>
                  <a:schemeClr val="dk2"/>
                </a:solidFill>
                <a:latin typeface="Calibri"/>
                <a:ea typeface="Calibri"/>
                <a:cs typeface="Calibri"/>
                <a:sym typeface="Calibri"/>
              </a:defRPr>
            </a:lvl9pPr>
          </a:lstStyle>
          <a:p>
            <a:endParaRPr/>
          </a:p>
        </p:txBody>
      </p:sp>
      <p:sp>
        <p:nvSpPr>
          <p:cNvPr id="9" name="Shape 9"/>
          <p:cNvSpPr txBox="1">
            <a:spLocks noGrp="1"/>
          </p:cNvSpPr>
          <p:nvPr>
            <p:ph type="body" idx="1"/>
          </p:nvPr>
        </p:nvSpPr>
        <p:spPr>
          <a:xfrm>
            <a:off x="457200" y="1935163"/>
            <a:ext cx="8229600" cy="4389300"/>
          </a:xfrm>
          <a:prstGeom prst="rect">
            <a:avLst/>
          </a:prstGeom>
          <a:noFill/>
          <a:ln>
            <a:noFill/>
          </a:ln>
        </p:spPr>
        <p:txBody>
          <a:bodyPr wrap="square" lIns="91425" tIns="91425" rIns="91425" bIns="91425" anchor="t" anchorCtr="0"/>
          <a:lstStyle>
            <a:lvl1pPr marL="457200" marR="0" lvl="0" indent="-385445" algn="l" rtl="0">
              <a:spcBef>
                <a:spcPts val="520"/>
              </a:spcBef>
              <a:spcAft>
                <a:spcPts val="0"/>
              </a:spcAft>
              <a:buClr>
                <a:srgbClr val="0BD0D9"/>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21944"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L="1828800" marR="0" lvl="3" indent="-311150" algn="l" rtl="0">
              <a:spcBef>
                <a:spcPts val="400"/>
              </a:spcBef>
              <a:spcAft>
                <a:spcPts val="0"/>
              </a:spcAft>
              <a:buClr>
                <a:srgbClr val="0BD0D9"/>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L="2286000" marR="0" lvl="4" indent="-311150" algn="l" rtl="0">
              <a:spcBef>
                <a:spcPts val="400"/>
              </a:spcBef>
              <a:spcAft>
                <a:spcPts val="0"/>
              </a:spcAft>
              <a:buClr>
                <a:srgbClr val="10CF9B"/>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10" name="Shape 10"/>
          <p:cNvSpPr txBox="1">
            <a:spLocks noGrp="1"/>
          </p:cNvSpPr>
          <p:nvPr>
            <p:ph type="dt" idx="10"/>
          </p:nvPr>
        </p:nvSpPr>
        <p:spPr>
          <a:xfrm>
            <a:off x="457200" y="6356350"/>
            <a:ext cx="2133600" cy="365100"/>
          </a:xfrm>
          <a:prstGeom prst="rect">
            <a:avLst/>
          </a:prstGeom>
          <a:noFill/>
          <a:ln>
            <a:noFill/>
          </a:ln>
        </p:spPr>
        <p:txBody>
          <a:bodyPr wrap="square" lIns="91425" tIns="91425" rIns="91425" bIns="91425" anchor="b" anchorCtr="0"/>
          <a:lstStyle>
            <a:lvl1pPr marL="0" marR="0" lvl="0" indent="0" algn="l" rtl="0">
              <a:spcBef>
                <a:spcPts val="0"/>
              </a:spcBef>
              <a:spcAft>
                <a:spcPts val="0"/>
              </a:spcAft>
              <a:buSzPts val="1400"/>
              <a:buNone/>
              <a:defRPr sz="1200" b="0" i="0" u="none" strike="noStrike" cap="none">
                <a:solidFill>
                  <a:srgbClr val="035C75"/>
                </a:solidFill>
                <a:latin typeface="Constantia"/>
                <a:ea typeface="Constantia"/>
                <a:cs typeface="Constantia"/>
                <a:sym typeface="Constantia"/>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 name="Shape 11"/>
          <p:cNvSpPr txBox="1">
            <a:spLocks noGrp="1"/>
          </p:cNvSpPr>
          <p:nvPr>
            <p:ph type="ftr" idx="11"/>
          </p:nvPr>
        </p:nvSpPr>
        <p:spPr>
          <a:xfrm>
            <a:off x="2667000" y="6356350"/>
            <a:ext cx="3352800" cy="365100"/>
          </a:xfrm>
          <a:prstGeom prst="rect">
            <a:avLst/>
          </a:prstGeom>
          <a:noFill/>
          <a:ln>
            <a:noFill/>
          </a:ln>
        </p:spPr>
        <p:txBody>
          <a:bodyPr wrap="square" lIns="91425" tIns="91425" rIns="91425" bIns="91425" anchor="b" anchorCtr="0"/>
          <a:lstStyle>
            <a:lvl1pPr marL="0" marR="0" lvl="0" indent="0" algn="l" rtl="0">
              <a:spcBef>
                <a:spcPts val="0"/>
              </a:spcBef>
              <a:spcAft>
                <a:spcPts val="0"/>
              </a:spcAft>
              <a:buSzPts val="1400"/>
              <a:buNone/>
              <a:defRPr sz="1200" b="0" i="0" u="none" strike="noStrike" cap="none">
                <a:solidFill>
                  <a:srgbClr val="035C75"/>
                </a:solidFill>
                <a:latin typeface="Constantia"/>
                <a:ea typeface="Constantia"/>
                <a:cs typeface="Constantia"/>
                <a:sym typeface="Constantia"/>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 name="Shape 12"/>
          <p:cNvSpPr txBox="1">
            <a:spLocks noGrp="1"/>
          </p:cNvSpPr>
          <p:nvPr>
            <p:ph type="sldNum" idx="12"/>
          </p:nvPr>
        </p:nvSpPr>
        <p:spPr>
          <a:xfrm>
            <a:off x="7924800" y="6356350"/>
            <a:ext cx="762000" cy="365100"/>
          </a:xfrm>
          <a:prstGeom prst="rect">
            <a:avLst/>
          </a:prstGeom>
          <a:noFill/>
          <a:ln>
            <a:noFill/>
          </a:ln>
        </p:spPr>
        <p:txBody>
          <a:bodyPr wrap="square" lIns="0" tIns="0" rIns="0" bIns="0" anchor="b" anchorCtr="0">
            <a:noAutofit/>
          </a:bodyPr>
          <a:lstStyle/>
          <a:p>
            <a:pPr marL="0" marR="0" lvl="0" indent="0" algn="r" rtl="0">
              <a:spcBef>
                <a:spcPts val="0"/>
              </a:spcBef>
              <a:spcAft>
                <a:spcPts val="0"/>
              </a:spcAft>
              <a:buNone/>
            </a:pPr>
            <a:fld id="{00000000-1234-1234-1234-123412341234}" type="slidenum">
              <a:rPr lang="ru-RU" sz="1200" b="0" i="0" u="none" strike="noStrike" cap="none">
                <a:solidFill>
                  <a:srgbClr val="035C75"/>
                </a:solidFill>
                <a:latin typeface="Constantia"/>
                <a:ea typeface="Constantia"/>
                <a:cs typeface="Constantia"/>
                <a:sym typeface="Constantia"/>
              </a:rPr>
              <a:t>‹#›</a:t>
            </a:fld>
            <a:endParaRPr sz="1200" b="0" i="0" u="none" strike="noStrike" cap="none">
              <a:solidFill>
                <a:srgbClr val="035C75"/>
              </a:solidFill>
              <a:latin typeface="Constantia"/>
              <a:ea typeface="Constantia"/>
              <a:cs typeface="Constantia"/>
              <a:sym typeface="Constantia"/>
            </a:endParaRPr>
          </a:p>
        </p:txBody>
      </p:sp>
      <p:grpSp>
        <p:nvGrpSpPr>
          <p:cNvPr id="13" name="Shape 13"/>
          <p:cNvGrpSpPr/>
          <p:nvPr/>
        </p:nvGrpSpPr>
        <p:grpSpPr>
          <a:xfrm>
            <a:off x="-29327" y="-14725"/>
            <a:ext cx="9198083" cy="1083802"/>
            <a:chOff x="-29322" y="-1887"/>
            <a:chExt cx="9198083" cy="1086300"/>
          </a:xfrm>
        </p:grpSpPr>
        <p:sp>
          <p:nvSpPr>
            <p:cNvPr id="14" name="Shape 14"/>
            <p:cNvSpPr/>
            <p:nvPr/>
          </p:nvSpPr>
          <p:spPr>
            <a:xfrm rot="-164275">
              <a:off x="-19102" y="216595"/>
              <a:ext cx="9163160" cy="649336"/>
            </a:xfrm>
            <a:custGeom>
              <a:avLst/>
              <a:gdLst/>
              <a:ahLst/>
              <a:cxnLst/>
              <a:rect l="0" t="0" r="0" b="0"/>
              <a:pathLst>
                <a:path w="120000" h="120000" extrusionOk="0">
                  <a:moveTo>
                    <a:pt x="0" y="109876"/>
                  </a:moveTo>
                  <a:cubicBezTo>
                    <a:pt x="5862" y="83943"/>
                    <a:pt x="19189" y="31279"/>
                    <a:pt x="33430" y="32075"/>
                  </a:cubicBezTo>
                  <a:cubicBezTo>
                    <a:pt x="47671" y="32872"/>
                    <a:pt x="71018" y="120000"/>
                    <a:pt x="85446" y="114654"/>
                  </a:cubicBezTo>
                  <a:cubicBezTo>
                    <a:pt x="99875" y="109308"/>
                    <a:pt x="112806" y="23886"/>
                    <a:pt x="120000" y="0"/>
                  </a:cubicBezTo>
                </a:path>
              </a:pathLst>
            </a:custGeom>
            <a:noFill/>
            <a:ln w="10775" cap="flat" cmpd="sng">
              <a:solidFill>
                <a:srgbClr val="09B6BE"/>
              </a:solidFill>
              <a:prstDash val="solid"/>
              <a:round/>
              <a:headEnd type="none" w="med" len="med"/>
              <a:tailEnd type="none" w="med" len="med"/>
            </a:ln>
          </p:spPr>
          <p:txBody>
            <a:bodyPr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onstantia"/>
                <a:ea typeface="Constantia"/>
                <a:cs typeface="Constantia"/>
                <a:sym typeface="Constantia"/>
              </a:endParaRPr>
            </a:p>
          </p:txBody>
        </p:sp>
        <p:sp>
          <p:nvSpPr>
            <p:cNvPr id="15" name="Shape 15"/>
            <p:cNvSpPr/>
            <p:nvPr/>
          </p:nvSpPr>
          <p:spPr>
            <a:xfrm rot="-164274">
              <a:off x="-14376" y="290053"/>
              <a:ext cx="9175774" cy="530399"/>
            </a:xfrm>
            <a:custGeom>
              <a:avLst/>
              <a:gdLst/>
              <a:ahLst/>
              <a:cxnLst/>
              <a:rect l="0" t="0" r="0" b="0"/>
              <a:pathLst>
                <a:path w="120000" h="120000" extrusionOk="0">
                  <a:moveTo>
                    <a:pt x="0" y="102857"/>
                  </a:moveTo>
                  <a:cubicBezTo>
                    <a:pt x="5681" y="90913"/>
                    <a:pt x="19791" y="30070"/>
                    <a:pt x="34089" y="32037"/>
                  </a:cubicBezTo>
                  <a:cubicBezTo>
                    <a:pt x="48387" y="34004"/>
                    <a:pt x="71467" y="120000"/>
                    <a:pt x="85785" y="114660"/>
                  </a:cubicBezTo>
                  <a:cubicBezTo>
                    <a:pt x="100104" y="109320"/>
                    <a:pt x="112882" y="23887"/>
                    <a:pt x="120000" y="0"/>
                  </a:cubicBezTo>
                </a:path>
              </a:pathLst>
            </a:custGeom>
            <a:noFill/>
            <a:ln w="9525" cap="flat" cmpd="sng">
              <a:solidFill>
                <a:schemeClr val="accent4"/>
              </a:solidFill>
              <a:prstDash val="solid"/>
              <a:round/>
              <a:headEnd type="none" w="med" len="med"/>
              <a:tailEnd type="none" w="med" len="med"/>
            </a:ln>
          </p:spPr>
          <p:txBody>
            <a:bodyPr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onstantia"/>
                <a:ea typeface="Constantia"/>
                <a:cs typeface="Constantia"/>
                <a:sym typeface="Constantia"/>
              </a:endParaRPr>
            </a:p>
          </p:txBody>
        </p:sp>
      </p:gr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11.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jpeg"/><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png"/><Relationship Id="rId9" Type="http://schemas.openxmlformats.org/officeDocument/2006/relationships/image" Target="../media/image15.jpeg"/><Relationship Id="rId14" Type="http://schemas.openxmlformats.org/officeDocument/2006/relationships/image" Target="../media/image20.jpeg"/></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jpe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jpeg"/><Relationship Id="rId10" Type="http://schemas.openxmlformats.org/officeDocument/2006/relationships/image" Target="../media/image28.jpeg"/><Relationship Id="rId4" Type="http://schemas.openxmlformats.org/officeDocument/2006/relationships/image" Target="../media/image22.png"/><Relationship Id="rId9"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 Id="rId9" Type="http://schemas.openxmlformats.org/officeDocument/2006/relationships/image" Target="../media/image38.jpeg"/></Relationships>
</file>

<file path=ppt/slides/_rels/slide14.xml.rels><?xml version="1.0" encoding="UTF-8" standalone="yes"?>
<Relationships xmlns="http://schemas.openxmlformats.org/package/2006/relationships"><Relationship Id="rId8" Type="http://schemas.openxmlformats.org/officeDocument/2006/relationships/image" Target="../media/image44.jpeg"/><Relationship Id="rId13" Type="http://schemas.openxmlformats.org/officeDocument/2006/relationships/image" Target="../media/image49.jpg"/><Relationship Id="rId3" Type="http://schemas.openxmlformats.org/officeDocument/2006/relationships/image" Target="../media/image39.jpg"/><Relationship Id="rId7" Type="http://schemas.openxmlformats.org/officeDocument/2006/relationships/image" Target="../media/image43.jpeg"/><Relationship Id="rId12" Type="http://schemas.openxmlformats.org/officeDocument/2006/relationships/image" Target="../media/image48.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2.jpeg"/><Relationship Id="rId11" Type="http://schemas.openxmlformats.org/officeDocument/2006/relationships/image" Target="../media/image47.jpeg"/><Relationship Id="rId5" Type="http://schemas.openxmlformats.org/officeDocument/2006/relationships/image" Target="../media/image41.jpeg"/><Relationship Id="rId10" Type="http://schemas.openxmlformats.org/officeDocument/2006/relationships/image" Target="../media/image46.jpeg"/><Relationship Id="rId4" Type="http://schemas.openxmlformats.org/officeDocument/2006/relationships/image" Target="../media/image40.jpeg"/><Relationship Id="rId9" Type="http://schemas.openxmlformats.org/officeDocument/2006/relationships/image" Target="../media/image45.jpeg"/></Relationships>
</file>

<file path=ppt/slides/_rels/slide1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53.jpg"/><Relationship Id="rId4" Type="http://schemas.openxmlformats.org/officeDocument/2006/relationships/image" Target="../media/image52.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468313" y="82550"/>
            <a:ext cx="8229600" cy="1730400"/>
          </a:xfrm>
          <a:prstGeom prst="rect">
            <a:avLst/>
          </a:prstGeom>
          <a:noFill/>
          <a:ln>
            <a:noFill/>
          </a:ln>
        </p:spPr>
        <p:txBody>
          <a:bodyPr wrap="square" lIns="0" tIns="45700" rIns="0" bIns="0" anchor="b" anchorCtr="0">
            <a:noAutofit/>
          </a:bodyPr>
          <a:lstStyle/>
          <a:p>
            <a:pPr marL="0" lvl="0" indent="0" algn="ctr" rtl="0">
              <a:spcBef>
                <a:spcPts val="0"/>
              </a:spcBef>
              <a:spcAft>
                <a:spcPts val="0"/>
              </a:spcAft>
              <a:buNone/>
            </a:pPr>
            <a:r>
              <a:rPr lang="ru-RU" sz="3200" b="1" i="1">
                <a:latin typeface="Times New Roman"/>
                <a:ea typeface="Times New Roman"/>
                <a:cs typeface="Times New Roman"/>
                <a:sym typeface="Times New Roman"/>
              </a:rPr>
              <a:t>Воспитатель МАДОУ «Малыш»</a:t>
            </a:r>
            <a:r>
              <a:rPr lang="ru-RU" sz="3200">
                <a:latin typeface="Times New Roman"/>
                <a:ea typeface="Times New Roman"/>
                <a:cs typeface="Times New Roman"/>
                <a:sym typeface="Times New Roman"/>
              </a:rPr>
              <a:t/>
            </a:r>
            <a:br>
              <a:rPr lang="ru-RU" sz="3200">
                <a:latin typeface="Times New Roman"/>
                <a:ea typeface="Times New Roman"/>
                <a:cs typeface="Times New Roman"/>
                <a:sym typeface="Times New Roman"/>
              </a:rPr>
            </a:br>
            <a:r>
              <a:rPr lang="ru-RU" sz="3200" b="1" i="1">
                <a:latin typeface="Times New Roman"/>
                <a:ea typeface="Times New Roman"/>
                <a:cs typeface="Times New Roman"/>
                <a:sym typeface="Times New Roman"/>
              </a:rPr>
              <a:t>Наталья Сергеевна Лоскутова</a:t>
            </a:r>
            <a:br>
              <a:rPr lang="ru-RU" sz="3200" b="1" i="1">
                <a:latin typeface="Times New Roman"/>
                <a:ea typeface="Times New Roman"/>
                <a:cs typeface="Times New Roman"/>
                <a:sym typeface="Times New Roman"/>
              </a:rPr>
            </a:br>
            <a:r>
              <a:rPr lang="ru-RU" sz="3200" b="1">
                <a:latin typeface="Times New Roman"/>
                <a:ea typeface="Times New Roman"/>
                <a:cs typeface="Times New Roman"/>
                <a:sym typeface="Times New Roman"/>
              </a:rPr>
              <a:t>1кв.категории</a:t>
            </a:r>
            <a:endParaRPr sz="3200" i="1">
              <a:latin typeface="Times New Roman"/>
              <a:ea typeface="Times New Roman"/>
              <a:cs typeface="Times New Roman"/>
              <a:sym typeface="Times New Roman"/>
            </a:endParaRPr>
          </a:p>
        </p:txBody>
      </p:sp>
      <p:graphicFrame>
        <p:nvGraphicFramePr>
          <p:cNvPr id="94" name="Shape 94"/>
          <p:cNvGraphicFramePr/>
          <p:nvPr/>
        </p:nvGraphicFramePr>
        <p:xfrm>
          <a:off x="382582" y="2006746"/>
          <a:ext cx="8378825" cy="4537100"/>
        </p:xfrm>
        <a:graphic>
          <a:graphicData uri="http://schemas.openxmlformats.org/drawingml/2006/table">
            <a:tbl>
              <a:tblPr>
                <a:noFill/>
                <a:tableStyleId>{4C8053C7-E0A2-42E4-9CDE-D22503E9114C}</a:tableStyleId>
              </a:tblPr>
              <a:tblGrid>
                <a:gridCol w="6559825">
                  <a:extLst>
                    <a:ext uri="{9D8B030D-6E8A-4147-A177-3AD203B41FA5}">
                      <a16:colId xmlns:a16="http://schemas.microsoft.com/office/drawing/2014/main" val="20000"/>
                    </a:ext>
                  </a:extLst>
                </a:gridCol>
                <a:gridCol w="1819000">
                  <a:extLst>
                    <a:ext uri="{9D8B030D-6E8A-4147-A177-3AD203B41FA5}">
                      <a16:colId xmlns:a16="http://schemas.microsoft.com/office/drawing/2014/main" val="20001"/>
                    </a:ext>
                  </a:extLst>
                </a:gridCol>
              </a:tblGrid>
              <a:tr h="417525">
                <a:tc>
                  <a:txBody>
                    <a:bodyPr/>
                    <a:lstStyle/>
                    <a:p>
                      <a:pPr marL="0" marR="0" lvl="0" indent="0" algn="ctr" rtl="0">
                        <a:lnSpc>
                          <a:spcPct val="100000"/>
                        </a:lnSpc>
                        <a:spcBef>
                          <a:spcPts val="0"/>
                        </a:spcBef>
                        <a:spcAft>
                          <a:spcPts val="0"/>
                        </a:spcAft>
                        <a:buClr>
                          <a:srgbClr val="FFFFFF"/>
                        </a:buClr>
                        <a:buSzPts val="1800"/>
                        <a:buFont typeface="Times New Roman"/>
                        <a:buNone/>
                      </a:pPr>
                      <a:r>
                        <a:rPr lang="ru-RU" sz="1800" b="1" i="0" u="none" strike="noStrike" cap="none">
                          <a:solidFill>
                            <a:srgbClr val="FFFFFF"/>
                          </a:solidFill>
                          <a:latin typeface="Times New Roman"/>
                          <a:ea typeface="Times New Roman"/>
                          <a:cs typeface="Times New Roman"/>
                          <a:sym typeface="Times New Roman"/>
                        </a:rPr>
                        <a:t>«Портфолио»</a:t>
                      </a:r>
                      <a:endParaRPr sz="1800" b="1" i="0" u="sng" strike="noStrike" cap="none">
                        <a:solidFill>
                          <a:srgbClr val="FFFFFF"/>
                        </a:solidFill>
                        <a:latin typeface="Times New Roman"/>
                        <a:ea typeface="Times New Roman"/>
                        <a:cs typeface="Times New Roman"/>
                        <a:sym typeface="Times New Roman"/>
                      </a:endParaRP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chemeClr val="accent1"/>
                    </a:solidFill>
                  </a:tcPr>
                </a:tc>
                <a:tc>
                  <a:txBody>
                    <a:bodyPr/>
                    <a:lstStyle/>
                    <a:p>
                      <a:pPr marL="0" marR="0" lvl="0" indent="0" algn="l" rtl="0">
                        <a:lnSpc>
                          <a:spcPct val="100000"/>
                        </a:lnSpc>
                        <a:spcBef>
                          <a:spcPts val="0"/>
                        </a:spcBef>
                        <a:spcAft>
                          <a:spcPts val="0"/>
                        </a:spcAft>
                        <a:buClr>
                          <a:schemeClr val="dk1"/>
                        </a:buClr>
                        <a:buSzPts val="1800"/>
                        <a:buFont typeface="Constantia"/>
                        <a:buNone/>
                      </a:pPr>
                      <a:endParaRPr sz="1800" b="1" i="0" u="none" strike="noStrike" cap="none">
                        <a:solidFill>
                          <a:srgbClr val="FFFFFF"/>
                        </a:solidFill>
                        <a:latin typeface="Constantia"/>
                        <a:ea typeface="Constantia"/>
                        <a:cs typeface="Constantia"/>
                        <a:sym typeface="Constantia"/>
                      </a:endParaRP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4119575">
                <a:tc>
                  <a:txBody>
                    <a:bodyPr/>
                    <a:lstStyle/>
                    <a:p>
                      <a:pPr marL="0" marR="0" lvl="0" indent="0" algn="r" rtl="0">
                        <a:lnSpc>
                          <a:spcPct val="100000"/>
                        </a:lnSpc>
                        <a:spcBef>
                          <a:spcPts val="0"/>
                        </a:spcBef>
                        <a:spcAft>
                          <a:spcPts val="0"/>
                        </a:spcAft>
                        <a:buClr>
                          <a:schemeClr val="dk1"/>
                        </a:buClr>
                        <a:buSzPts val="1800"/>
                        <a:buFont typeface="Constantia"/>
                        <a:buNone/>
                      </a:pPr>
                      <a:endParaRPr sz="1800" b="0" i="0" u="none" strike="noStrike" cap="none">
                        <a:solidFill>
                          <a:srgbClr val="000000"/>
                        </a:solidFill>
                        <a:latin typeface="Times New Roman"/>
                        <a:ea typeface="Times New Roman"/>
                        <a:cs typeface="Times New Roman"/>
                        <a:sym typeface="Times New Roman"/>
                      </a:endParaRPr>
                    </a:p>
                    <a:p>
                      <a:pPr marL="0" marR="0" lvl="0" indent="0" algn="r" rtl="0">
                        <a:lnSpc>
                          <a:spcPct val="100000"/>
                        </a:lnSpc>
                        <a:spcBef>
                          <a:spcPts val="0"/>
                        </a:spcBef>
                        <a:spcAft>
                          <a:spcPts val="0"/>
                        </a:spcAft>
                        <a:buClr>
                          <a:schemeClr val="dk1"/>
                        </a:buClr>
                        <a:buSzPts val="1800"/>
                        <a:buFont typeface="Constantia"/>
                        <a:buNone/>
                      </a:pPr>
                      <a:endParaRPr sz="1800" b="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73763"/>
                        </a:buClr>
                        <a:buSzPts val="3200"/>
                        <a:buFont typeface="Times New Roman"/>
                        <a:buNone/>
                      </a:pPr>
                      <a:r>
                        <a:rPr lang="ru-RU" sz="3200" b="1" i="0" u="none" strike="noStrike" cap="none">
                          <a:solidFill>
                            <a:srgbClr val="073763"/>
                          </a:solidFill>
                          <a:latin typeface="Times New Roman"/>
                          <a:ea typeface="Times New Roman"/>
                          <a:cs typeface="Times New Roman"/>
                          <a:sym typeface="Times New Roman"/>
                        </a:rPr>
                        <a:t>«Я педагог»</a:t>
                      </a:r>
                      <a:endParaRPr/>
                    </a:p>
                    <a:p>
                      <a:pPr marL="0" marR="0" lvl="0" indent="0" algn="r" rtl="0">
                        <a:lnSpc>
                          <a:spcPct val="100000"/>
                        </a:lnSpc>
                        <a:spcBef>
                          <a:spcPts val="0"/>
                        </a:spcBef>
                        <a:spcAft>
                          <a:spcPts val="0"/>
                        </a:spcAft>
                        <a:buClr>
                          <a:schemeClr val="dk1"/>
                        </a:buClr>
                        <a:buSzPts val="1800"/>
                        <a:buFont typeface="Constantia"/>
                        <a:buNone/>
                      </a:pPr>
                      <a:endParaRPr sz="1800" b="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5686C"/>
                        </a:buClr>
                        <a:buSzPts val="2400"/>
                        <a:buFont typeface="Times New Roman"/>
                        <a:buNone/>
                      </a:pPr>
                      <a:r>
                        <a:rPr lang="ru-RU" sz="2400" b="0" i="1" u="none" strike="noStrike" cap="none">
                          <a:solidFill>
                            <a:srgbClr val="05686C"/>
                          </a:solidFill>
                          <a:latin typeface="Times New Roman"/>
                          <a:ea typeface="Times New Roman"/>
                          <a:cs typeface="Times New Roman"/>
                          <a:sym typeface="Times New Roman"/>
                        </a:rPr>
                        <a:t>Достучаться до каждого сердца </a:t>
                      </a:r>
                      <a:endParaRPr/>
                    </a:p>
                    <a:p>
                      <a:pPr marL="0" marR="0" lvl="0" indent="0" algn="ctr" rtl="0">
                        <a:lnSpc>
                          <a:spcPct val="100000"/>
                        </a:lnSpc>
                        <a:spcBef>
                          <a:spcPts val="0"/>
                        </a:spcBef>
                        <a:spcAft>
                          <a:spcPts val="0"/>
                        </a:spcAft>
                        <a:buClr>
                          <a:srgbClr val="05686C"/>
                        </a:buClr>
                        <a:buSzPts val="2400"/>
                        <a:buFont typeface="Times New Roman"/>
                        <a:buNone/>
                      </a:pPr>
                      <a:r>
                        <a:rPr lang="ru-RU" sz="2400" b="0" i="1" u="none" strike="noStrike" cap="none">
                          <a:solidFill>
                            <a:srgbClr val="05686C"/>
                          </a:solidFill>
                          <a:latin typeface="Times New Roman"/>
                          <a:ea typeface="Times New Roman"/>
                          <a:cs typeface="Times New Roman"/>
                          <a:sym typeface="Times New Roman"/>
                        </a:rPr>
                        <a:t>Тех, кого ты решился учить, </a:t>
                      </a:r>
                      <a:endParaRPr/>
                    </a:p>
                    <a:p>
                      <a:pPr marL="0" marR="0" lvl="0" indent="0" algn="ctr" rtl="0">
                        <a:lnSpc>
                          <a:spcPct val="100000"/>
                        </a:lnSpc>
                        <a:spcBef>
                          <a:spcPts val="0"/>
                        </a:spcBef>
                        <a:spcAft>
                          <a:spcPts val="0"/>
                        </a:spcAft>
                        <a:buClr>
                          <a:srgbClr val="05686C"/>
                        </a:buClr>
                        <a:buSzPts val="2400"/>
                        <a:buFont typeface="Times New Roman"/>
                        <a:buNone/>
                      </a:pPr>
                      <a:r>
                        <a:rPr lang="ru-RU" sz="2400" b="0" i="1" u="none" strike="noStrike" cap="none">
                          <a:solidFill>
                            <a:srgbClr val="05686C"/>
                          </a:solidFill>
                          <a:latin typeface="Times New Roman"/>
                          <a:ea typeface="Times New Roman"/>
                          <a:cs typeface="Times New Roman"/>
                          <a:sym typeface="Times New Roman"/>
                        </a:rPr>
                        <a:t>И откроется тайная дверца </a:t>
                      </a:r>
                      <a:endParaRPr/>
                    </a:p>
                    <a:p>
                      <a:pPr marL="0" marR="0" lvl="0" indent="0" algn="ctr" rtl="0">
                        <a:lnSpc>
                          <a:spcPct val="100000"/>
                        </a:lnSpc>
                        <a:spcBef>
                          <a:spcPts val="0"/>
                        </a:spcBef>
                        <a:spcAft>
                          <a:spcPts val="0"/>
                        </a:spcAft>
                        <a:buClr>
                          <a:srgbClr val="05686C"/>
                        </a:buClr>
                        <a:buSzPts val="2400"/>
                        <a:buFont typeface="Times New Roman"/>
                        <a:buNone/>
                      </a:pPr>
                      <a:r>
                        <a:rPr lang="ru-RU" sz="2400" b="0" i="1" u="none" strike="noStrike" cap="none">
                          <a:solidFill>
                            <a:srgbClr val="05686C"/>
                          </a:solidFill>
                          <a:latin typeface="Times New Roman"/>
                          <a:ea typeface="Times New Roman"/>
                          <a:cs typeface="Times New Roman"/>
                          <a:sym typeface="Times New Roman"/>
                        </a:rPr>
                        <a:t>К душам тех, кого смог полюбить! </a:t>
                      </a:r>
                      <a:endParaRP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CCD5EA"/>
                    </a:solidFill>
                  </a:tcPr>
                </a:tc>
                <a:tc>
                  <a:txBody>
                    <a:bodyPr/>
                    <a:lstStyle/>
                    <a:p>
                      <a:pPr marL="0" marR="0" lvl="0" indent="0" algn="l" rtl="0">
                        <a:lnSpc>
                          <a:spcPct val="100000"/>
                        </a:lnSpc>
                        <a:spcBef>
                          <a:spcPts val="0"/>
                        </a:spcBef>
                        <a:spcAft>
                          <a:spcPts val="0"/>
                        </a:spcAft>
                        <a:buClr>
                          <a:schemeClr val="dk1"/>
                        </a:buClr>
                        <a:buSzPts val="1800"/>
                        <a:buFont typeface="Constantia"/>
                        <a:buNone/>
                      </a:pPr>
                      <a:endParaRPr sz="1800" b="0" i="0" u="none" strike="noStrike" cap="none">
                        <a:solidFill>
                          <a:srgbClr val="000000"/>
                        </a:solidFill>
                        <a:latin typeface="Constantia"/>
                        <a:ea typeface="Constantia"/>
                        <a:cs typeface="Constantia"/>
                        <a:sym typeface="Constantia"/>
                      </a:endParaRP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CCD5EA"/>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330356" y="188640"/>
            <a:ext cx="8229600" cy="1143000"/>
          </a:xfrm>
          <a:prstGeom prst="rect">
            <a:avLst/>
          </a:prstGeom>
          <a:noFill/>
          <a:ln>
            <a:noFill/>
          </a:ln>
        </p:spPr>
        <p:txBody>
          <a:bodyPr wrap="square" lIns="0" tIns="45700" rIns="0" bIns="0" anchor="b" anchorCtr="0">
            <a:noAutofit/>
          </a:bodyPr>
          <a:lstStyle/>
          <a:p>
            <a:pPr marL="0" lvl="0" indent="0" algn="ctr" rtl="0">
              <a:spcBef>
                <a:spcPts val="0"/>
              </a:spcBef>
              <a:spcAft>
                <a:spcPts val="0"/>
              </a:spcAft>
              <a:buNone/>
            </a:pPr>
            <a:r>
              <a:rPr lang="ru-RU" sz="2800" b="1">
                <a:latin typeface="Times New Roman"/>
                <a:ea typeface="Times New Roman"/>
                <a:cs typeface="Times New Roman"/>
                <a:sym typeface="Times New Roman"/>
              </a:rPr>
              <a:t>Дипломы за участие во  Всероссийских, Международных конкурсах 2014 - 2017гг</a:t>
            </a:r>
            <a:endParaRPr sz="2800"/>
          </a:p>
        </p:txBody>
      </p:sp>
      <p:pic>
        <p:nvPicPr>
          <p:cNvPr id="148" name="Shape 148" descr="C:\Users\АЛЕКСЕЙ\Desktop\нужные документы\сертификаты, грамоты\сертификаты, грамоты\грамоты, сертиф14г\14год\sertifikat (68).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771800" y="4111724"/>
            <a:ext cx="1894845" cy="2728394"/>
          </a:xfrm>
          <a:prstGeom prst="rect">
            <a:avLst/>
          </a:prstGeom>
          <a:noFill/>
          <a:ln>
            <a:noFill/>
          </a:ln>
        </p:spPr>
      </p:pic>
      <p:pic>
        <p:nvPicPr>
          <p:cNvPr id="149" name="Shape 149" descr="M:\сертификаты 15 г\сертификаты 15 г\диплом.jp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797147" y="2173442"/>
            <a:ext cx="1853962" cy="2554698"/>
          </a:xfrm>
          <a:prstGeom prst="rect">
            <a:avLst/>
          </a:prstGeom>
          <a:noFill/>
          <a:ln>
            <a:noFill/>
          </a:ln>
        </p:spPr>
      </p:pic>
      <p:pic>
        <p:nvPicPr>
          <p:cNvPr id="150" name="Shape 150" descr="C:\Users\АЛЕКСЕЙ\Desktop\нужные документы\сертификаты, грамоты\сертиф.грам.15г\диплом15г.jp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8103" y="1390715"/>
            <a:ext cx="1797593" cy="2510456"/>
          </a:xfrm>
          <a:prstGeom prst="rect">
            <a:avLst/>
          </a:prstGeom>
          <a:noFill/>
          <a:ln>
            <a:noFill/>
          </a:ln>
        </p:spPr>
      </p:pic>
      <p:pic>
        <p:nvPicPr>
          <p:cNvPr id="151" name="Shape 151" descr="C:\Users\АЛЕКСЕЙ\Desktop\диплом по зож.jp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140361" y="1797293"/>
            <a:ext cx="1728192" cy="2416555"/>
          </a:xfrm>
          <a:prstGeom prst="rect">
            <a:avLst/>
          </a:prstGeom>
          <a:noFill/>
          <a:ln>
            <a:noFill/>
          </a:ln>
        </p:spPr>
      </p:pic>
      <p:pic>
        <p:nvPicPr>
          <p:cNvPr id="152" name="Shape 152" descr="C:\Users\АЛЕКСЕЙ\Desktop\15011353d.jpg"/>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5724128" y="4038189"/>
            <a:ext cx="1853962" cy="2831797"/>
          </a:xfrm>
          <a:prstGeom prst="rect">
            <a:avLst/>
          </a:prstGeom>
          <a:noFill/>
          <a:ln>
            <a:noFill/>
          </a:ln>
        </p:spPr>
      </p:pic>
      <p:pic>
        <p:nvPicPr>
          <p:cNvPr id="153" name="Shape 153" descr="C:\Users\АЛЕКСЕЙ\Desktop\диплом.jpg"/>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323528" y="3140968"/>
            <a:ext cx="1833857" cy="2753543"/>
          </a:xfrm>
          <a:prstGeom prst="rect">
            <a:avLst/>
          </a:prstGeom>
          <a:noFill/>
          <a:ln>
            <a:noFill/>
          </a:ln>
        </p:spPr>
      </p:pic>
      <p:pic>
        <p:nvPicPr>
          <p:cNvPr id="154" name="Shape 154" descr="C:\Users\АЛЕКСЕЙ\Desktop\сертификаты, грамоты1\сертификаты,грамоты17г\15010907d.jpg"/>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7066730" y="1628800"/>
            <a:ext cx="1835696" cy="275354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429627" y="0"/>
            <a:ext cx="8229600" cy="1143000"/>
          </a:xfrm>
          <a:prstGeom prst="rect">
            <a:avLst/>
          </a:prstGeom>
          <a:noFill/>
          <a:ln>
            <a:noFill/>
          </a:ln>
        </p:spPr>
        <p:txBody>
          <a:bodyPr wrap="square" lIns="0" tIns="45700" rIns="0" bIns="0" anchor="b" anchorCtr="0">
            <a:noAutofit/>
          </a:bodyPr>
          <a:lstStyle/>
          <a:p>
            <a:pPr marL="0" lvl="0" indent="0" algn="ctr" rtl="0">
              <a:spcBef>
                <a:spcPts val="0"/>
              </a:spcBef>
              <a:spcAft>
                <a:spcPts val="0"/>
              </a:spcAft>
              <a:buNone/>
            </a:pPr>
            <a:r>
              <a:rPr lang="ru-RU" sz="2800" b="1">
                <a:latin typeface="Times New Roman"/>
                <a:ea typeface="Times New Roman"/>
                <a:cs typeface="Times New Roman"/>
                <a:sym typeface="Times New Roman"/>
              </a:rPr>
              <a:t>Сертификаты за участие во  Всероссийских, Международных конкурсах</a:t>
            </a:r>
            <a:r>
              <a:rPr lang="ru-RU" sz="2800">
                <a:solidFill>
                  <a:srgbClr val="04617B"/>
                </a:solidFill>
                <a:latin typeface="Times New Roman"/>
                <a:ea typeface="Times New Roman"/>
                <a:cs typeface="Times New Roman"/>
                <a:sym typeface="Times New Roman"/>
              </a:rPr>
              <a:t>.</a:t>
            </a:r>
            <a:endParaRPr sz="2800"/>
          </a:p>
        </p:txBody>
      </p:sp>
      <p:pic>
        <p:nvPicPr>
          <p:cNvPr id="160" name="Shape 160" descr="N:\15015133.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914083" y="4290076"/>
            <a:ext cx="1260688" cy="1875532"/>
          </a:xfrm>
          <a:prstGeom prst="rect">
            <a:avLst/>
          </a:prstGeom>
          <a:noFill/>
          <a:ln>
            <a:noFill/>
          </a:ln>
        </p:spPr>
      </p:pic>
      <p:pic>
        <p:nvPicPr>
          <p:cNvPr id="161" name="Shape 16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652120" y="4698058"/>
            <a:ext cx="1416160" cy="2159942"/>
          </a:xfrm>
          <a:prstGeom prst="rect">
            <a:avLst/>
          </a:prstGeom>
          <a:noFill/>
          <a:ln>
            <a:noFill/>
          </a:ln>
        </p:spPr>
      </p:pic>
      <p:pic>
        <p:nvPicPr>
          <p:cNvPr id="162" name="Shape 162" descr="G:\д.с\обо всём\сертификат 10.04.jp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2577" y="1295108"/>
            <a:ext cx="1533687" cy="2256977"/>
          </a:xfrm>
          <a:prstGeom prst="rect">
            <a:avLst/>
          </a:prstGeom>
          <a:noFill/>
          <a:ln>
            <a:noFill/>
          </a:ln>
        </p:spPr>
      </p:pic>
      <p:pic>
        <p:nvPicPr>
          <p:cNvPr id="163" name="Shape 163" descr="G:\д.с\обо всём\сертификат 10.04.jp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7502752" y="1111749"/>
            <a:ext cx="1641248" cy="2415264"/>
          </a:xfrm>
          <a:prstGeom prst="rect">
            <a:avLst/>
          </a:prstGeom>
          <a:noFill/>
          <a:ln>
            <a:noFill/>
          </a:ln>
        </p:spPr>
      </p:pic>
      <p:pic>
        <p:nvPicPr>
          <p:cNvPr id="164" name="Shape 164" descr="C:\Users\АЛЕКСЕЙ\Desktop\нужные документы\сертификаты, грамоты\сертиф.грам.15г\СВИДЕТЕЛЬСТО.jpg"/>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2201925" y="4698058"/>
            <a:ext cx="1447520" cy="2159941"/>
          </a:xfrm>
          <a:prstGeom prst="rect">
            <a:avLst/>
          </a:prstGeom>
          <a:noFill/>
          <a:ln>
            <a:noFill/>
          </a:ln>
        </p:spPr>
      </p:pic>
      <p:pic>
        <p:nvPicPr>
          <p:cNvPr id="165" name="Shape 165" descr="C:\Users\АЛЕКСЕЙ\Desktop\нужные документы\сертификаты, грамоты\сертификаты, грамоты\грамоты, сертиф14г\14год\5109_dok.jpg"/>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5197350" y="2382340"/>
            <a:ext cx="1586978" cy="2479025"/>
          </a:xfrm>
          <a:prstGeom prst="rect">
            <a:avLst/>
          </a:prstGeom>
          <a:noFill/>
          <a:ln>
            <a:noFill/>
          </a:ln>
        </p:spPr>
      </p:pic>
      <p:pic>
        <p:nvPicPr>
          <p:cNvPr id="166" name="Shape 166" descr="C:\Users\АЛЕКСЕЙ\Desktop\15011353.jpg"/>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1192924" y="1828454"/>
            <a:ext cx="1446712" cy="2211144"/>
          </a:xfrm>
          <a:prstGeom prst="rect">
            <a:avLst/>
          </a:prstGeom>
          <a:noFill/>
          <a:ln>
            <a:noFill/>
          </a:ln>
        </p:spPr>
      </p:pic>
      <p:pic>
        <p:nvPicPr>
          <p:cNvPr id="167" name="Shape 167" descr="C:\Users\АЛЕКСЕЙ\Desktop\сертификаты, грамоты1\сертификаты,грамоты17г\15010907.jpg"/>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6511186" y="1710064"/>
            <a:ext cx="1405384" cy="2329534"/>
          </a:xfrm>
          <a:prstGeom prst="rect">
            <a:avLst/>
          </a:prstGeom>
          <a:noFill/>
          <a:ln>
            <a:noFill/>
          </a:ln>
        </p:spPr>
      </p:pic>
      <p:pic>
        <p:nvPicPr>
          <p:cNvPr id="168" name="Shape 168" descr="C:\Users\АЛЕКСЕЙ\Desktop\сертификаты, грамоты1\сертификаты,грамоты17г\15010907.jpg"/>
          <p:cNvPicPr preferRelativeResize="0">
            <a:picLocks noGrp="1"/>
          </p:cNvPicPr>
          <p:nvPr>
            <p:ph type="body" idx="1"/>
          </p:nvPr>
        </p:nvPicPr>
        <p:blipFill rotWithShape="1">
          <a:blip r:embed="rId11" cstate="email">
            <a:alphaModFix/>
            <a:extLst>
              <a:ext uri="{28A0092B-C50C-407E-A947-70E740481C1C}">
                <a14:useLocalDpi xmlns:a14="http://schemas.microsoft.com/office/drawing/2010/main"/>
              </a:ext>
            </a:extLst>
          </a:blip>
          <a:srcRect/>
          <a:stretch/>
        </p:blipFill>
        <p:spPr>
          <a:xfrm>
            <a:off x="7290069" y="3708840"/>
            <a:ext cx="1547700" cy="2304900"/>
          </a:xfrm>
          <a:prstGeom prst="rect">
            <a:avLst/>
          </a:prstGeom>
          <a:noFill/>
          <a:ln>
            <a:noFill/>
          </a:ln>
        </p:spPr>
      </p:pic>
      <p:pic>
        <p:nvPicPr>
          <p:cNvPr id="169" name="Shape 169" descr="C:\Users\АЛЕКСЕЙ\Desktop\сертификат.jpg"/>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a:off x="400761" y="4039598"/>
            <a:ext cx="1584325" cy="2376488"/>
          </a:xfrm>
          <a:prstGeom prst="rect">
            <a:avLst/>
          </a:prstGeom>
          <a:noFill/>
          <a:ln>
            <a:noFill/>
          </a:ln>
        </p:spPr>
      </p:pic>
      <p:pic>
        <p:nvPicPr>
          <p:cNvPr id="170" name="Shape 170" descr="C:\Users\АЛЕКСЕЙ\Desktop\нужные документы\сертификаты, грамоты\сертификаты, грамоты\грамоты, сертиф14г\14год\sertifikat (51).jpg"/>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a:off x="2323971" y="2382340"/>
            <a:ext cx="1513862" cy="2289346"/>
          </a:xfrm>
          <a:prstGeom prst="rect">
            <a:avLst/>
          </a:prstGeom>
          <a:noFill/>
          <a:ln>
            <a:noFill/>
          </a:ln>
        </p:spPr>
      </p:pic>
      <p:pic>
        <p:nvPicPr>
          <p:cNvPr id="171" name="Shape 171" descr="C:\Users\АЛЕКСЕЙ\Desktop\нужные документы\сертификаты, грамоты\сертификаты, грамоты\грамоты, сертиф14г\14год\3024.jpg"/>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a:off x="3837833" y="1816496"/>
            <a:ext cx="1439112" cy="211667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457200" y="260350"/>
            <a:ext cx="8229600" cy="1152600"/>
          </a:xfrm>
          <a:prstGeom prst="rect">
            <a:avLst/>
          </a:prstGeom>
          <a:noFill/>
          <a:ln>
            <a:noFill/>
          </a:ln>
        </p:spPr>
        <p:txBody>
          <a:bodyPr wrap="square" lIns="0" tIns="45700" rIns="0" bIns="0" anchor="b" anchorCtr="0">
            <a:noAutofit/>
          </a:bodyPr>
          <a:lstStyle/>
          <a:p>
            <a:pPr marL="0" lvl="0" indent="0" algn="ctr" rtl="0">
              <a:spcBef>
                <a:spcPts val="0"/>
              </a:spcBef>
              <a:spcAft>
                <a:spcPts val="0"/>
              </a:spcAft>
              <a:buNone/>
            </a:pPr>
            <a:r>
              <a:rPr lang="ru-RU" sz="2800" b="1">
                <a:solidFill>
                  <a:srgbClr val="04617B"/>
                </a:solidFill>
                <a:latin typeface="Times New Roman"/>
                <a:ea typeface="Times New Roman"/>
                <a:cs typeface="Times New Roman"/>
                <a:sym typeface="Times New Roman"/>
              </a:rPr>
              <a:t>Свидетельства </a:t>
            </a:r>
            <a:r>
              <a:rPr lang="ru-RU" sz="2800" b="1">
                <a:latin typeface="Times New Roman"/>
                <a:ea typeface="Times New Roman"/>
                <a:cs typeface="Times New Roman"/>
                <a:sym typeface="Times New Roman"/>
              </a:rPr>
              <a:t>за участие во  Всероссийских, Международных конкурсах 2014 -2017гг</a:t>
            </a:r>
            <a:endParaRPr/>
          </a:p>
        </p:txBody>
      </p:sp>
      <p:pic>
        <p:nvPicPr>
          <p:cNvPr id="177" name="Shape 177" descr="M:\сертификаты 15 г\сертификаты 15 г\svidetelstvo-1562078.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0959" y="1470631"/>
            <a:ext cx="1693862" cy="2303461"/>
          </a:xfrm>
          <a:prstGeom prst="rect">
            <a:avLst/>
          </a:prstGeom>
          <a:noFill/>
          <a:ln>
            <a:noFill/>
          </a:ln>
        </p:spPr>
      </p:pic>
      <p:pic>
        <p:nvPicPr>
          <p:cNvPr id="178" name="Shape 178" descr="M:\сертификаты 15 г\участие в конкурсах15г\публикация.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87624" y="1844824"/>
            <a:ext cx="1657350" cy="2303462"/>
          </a:xfrm>
          <a:prstGeom prst="rect">
            <a:avLst/>
          </a:prstGeom>
          <a:noFill/>
          <a:ln>
            <a:noFill/>
          </a:ln>
        </p:spPr>
      </p:pic>
      <p:pic>
        <p:nvPicPr>
          <p:cNvPr id="179" name="Shape 179" descr="G:\д.с\обо всём\сетриф.чхл 10.04.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285458" y="2346623"/>
            <a:ext cx="1625600" cy="2303462"/>
          </a:xfrm>
          <a:prstGeom prst="rect">
            <a:avLst/>
          </a:prstGeom>
          <a:noFill/>
          <a:ln>
            <a:noFill/>
          </a:ln>
        </p:spPr>
      </p:pic>
      <p:pic>
        <p:nvPicPr>
          <p:cNvPr id="180" name="Shape 180" descr="C:\Users\АЛЕКСЕЙ\Desktop\нужные документы\сертификаты, грамоты\сертиф.грам.15г\свидетельство о публикации15г.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302686" y="1765731"/>
            <a:ext cx="1672552" cy="2375768"/>
          </a:xfrm>
          <a:prstGeom prst="rect">
            <a:avLst/>
          </a:prstGeom>
          <a:noFill/>
          <a:ln>
            <a:noFill/>
          </a:ln>
        </p:spPr>
      </p:pic>
      <p:pic>
        <p:nvPicPr>
          <p:cNvPr id="181" name="Shape 181" descr="C:\Users\АЛЕКСЕЙ\Desktop\cвидетельство о публ.16г.png"/>
          <p:cNvPicPr preferRelativeResize="0"/>
          <p:nvPr/>
        </p:nvPicPr>
        <p:blipFill rotWithShape="1">
          <a:blip r:embed="rId7">
            <a:alphaModFix/>
          </a:blip>
          <a:srcRect/>
          <a:stretch/>
        </p:blipFill>
        <p:spPr>
          <a:xfrm>
            <a:off x="7332340" y="1470631"/>
            <a:ext cx="1690688" cy="2376487"/>
          </a:xfrm>
          <a:prstGeom prst="rect">
            <a:avLst/>
          </a:prstGeom>
          <a:noFill/>
          <a:ln>
            <a:noFill/>
          </a:ln>
        </p:spPr>
      </p:pic>
      <p:pic>
        <p:nvPicPr>
          <p:cNvPr id="182" name="Shape 182" descr="C:\Users\АЛЕКСЕЙ\Desktop\svidetelstvo-2763974-131412.png"/>
          <p:cNvPicPr preferRelativeResize="0">
            <a:picLocks noGrp="1"/>
          </p:cNvPicPr>
          <p:nvPr>
            <p:ph type="body" idx="1"/>
          </p:nvPr>
        </p:nvPicPr>
        <p:blipFill rotWithShape="1">
          <a:blip r:embed="rId8" cstate="email">
            <a:alphaModFix/>
            <a:extLst>
              <a:ext uri="{28A0092B-C50C-407E-A947-70E740481C1C}">
                <a14:useLocalDpi xmlns:a14="http://schemas.microsoft.com/office/drawing/2010/main"/>
              </a:ext>
            </a:extLst>
          </a:blip>
          <a:srcRect/>
          <a:stretch/>
        </p:blipFill>
        <p:spPr>
          <a:xfrm>
            <a:off x="289837" y="4032348"/>
            <a:ext cx="1655700" cy="2519400"/>
          </a:xfrm>
          <a:prstGeom prst="rect">
            <a:avLst/>
          </a:prstGeom>
          <a:noFill/>
          <a:ln>
            <a:noFill/>
          </a:ln>
        </p:spPr>
      </p:pic>
      <p:pic>
        <p:nvPicPr>
          <p:cNvPr id="183" name="Shape 183" descr="C:\Users\АЛЕКСЕЙ\AppData\Local\Temp\Temp1_05-03-2017_21-06-51.zip\svidetelstvo-2683459-205741.png"/>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7291773" y="4169772"/>
            <a:ext cx="1657350" cy="2447925"/>
          </a:xfrm>
          <a:prstGeom prst="rect">
            <a:avLst/>
          </a:prstGeom>
          <a:noFill/>
          <a:ln>
            <a:noFill/>
          </a:ln>
        </p:spPr>
      </p:pic>
      <p:pic>
        <p:nvPicPr>
          <p:cNvPr id="184" name="Shape 184" descr="C:\Users\АЛЕКСЕЙ\AppData\Local\Temp\Temp1_05-03-2017_21-06-51.zip\svidetelstvo-2683459-205612.png"/>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2065946" y="4460479"/>
            <a:ext cx="1655763" cy="2376488"/>
          </a:xfrm>
          <a:prstGeom prst="rect">
            <a:avLst/>
          </a:prstGeom>
          <a:noFill/>
          <a:ln>
            <a:noFill/>
          </a:ln>
        </p:spPr>
      </p:pic>
      <p:pic>
        <p:nvPicPr>
          <p:cNvPr id="185" name="Shape 185" descr="C:\Users\АЛЕКСЕЙ\Desktop\нужные документы\сертификаты, грамоты\сертификаты, грамоты\грамоты, сертиф14г\14год\svidetelstvo-1397294.png"/>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5353615" y="2296917"/>
            <a:ext cx="1672552" cy="2402874"/>
          </a:xfrm>
          <a:prstGeom prst="rect">
            <a:avLst/>
          </a:prstGeom>
          <a:noFill/>
          <a:ln>
            <a:noFill/>
          </a:ln>
        </p:spPr>
      </p:pic>
      <p:pic>
        <p:nvPicPr>
          <p:cNvPr id="186" name="Shape 186" descr="C:\Users\АЛЕКСЕЙ\Desktop\нужные документы\сертификаты, грамоты\сертификаты, грамоты\грамоты, сертиф14г\14год\svidetelstvo-1451130.png"/>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a:off x="3721709" y="3276809"/>
            <a:ext cx="1683861" cy="2522701"/>
          </a:xfrm>
          <a:prstGeom prst="rect">
            <a:avLst/>
          </a:prstGeom>
          <a:noFill/>
          <a:ln>
            <a:noFill/>
          </a:ln>
        </p:spPr>
      </p:pic>
      <p:pic>
        <p:nvPicPr>
          <p:cNvPr id="187" name="Shape 187" descr="C:\Users\АЛЕКСЕЙ\Desktop\нужные документы\сертификаты, грамоты\сертификаты, грамоты\грамоты, сертиф14г\14год\265005-016-015-sert.jpg"/>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a:off x="5582606" y="4496711"/>
            <a:ext cx="1556356" cy="234025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457200" y="260648"/>
            <a:ext cx="8229600" cy="792000"/>
          </a:xfrm>
          <a:prstGeom prst="rect">
            <a:avLst/>
          </a:prstGeom>
          <a:noFill/>
          <a:ln>
            <a:noFill/>
          </a:ln>
        </p:spPr>
        <p:txBody>
          <a:bodyPr wrap="square" lIns="0" tIns="45700" rIns="0" bIns="0" anchor="b" anchorCtr="0">
            <a:noAutofit/>
          </a:bodyPr>
          <a:lstStyle/>
          <a:p>
            <a:pPr marL="0" lvl="0" indent="0" algn="ctr" rtl="0">
              <a:spcBef>
                <a:spcPts val="0"/>
              </a:spcBef>
              <a:spcAft>
                <a:spcPts val="0"/>
              </a:spcAft>
              <a:buNone/>
            </a:pPr>
            <a:r>
              <a:rPr lang="ru-RU" sz="2800" b="1">
                <a:latin typeface="Times New Roman"/>
                <a:ea typeface="Times New Roman"/>
                <a:cs typeface="Times New Roman"/>
                <a:sym typeface="Times New Roman"/>
              </a:rPr>
              <a:t>Грамоты за 2014 – 2017гг.</a:t>
            </a:r>
            <a:endParaRPr sz="2800" b="1">
              <a:latin typeface="Times New Roman"/>
              <a:ea typeface="Times New Roman"/>
              <a:cs typeface="Times New Roman"/>
              <a:sym typeface="Times New Roman"/>
            </a:endParaRPr>
          </a:p>
        </p:txBody>
      </p:sp>
      <p:pic>
        <p:nvPicPr>
          <p:cNvPr id="193" name="Shape 193" descr="C:\Users\АЛЕКСЕЙ\Desktop\благодарности\20171116_121554-2.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516418" y="1806401"/>
            <a:ext cx="1813824" cy="2669134"/>
          </a:xfrm>
          <a:prstGeom prst="rect">
            <a:avLst/>
          </a:prstGeom>
          <a:noFill/>
          <a:ln>
            <a:noFill/>
          </a:ln>
        </p:spPr>
      </p:pic>
      <p:pic>
        <p:nvPicPr>
          <p:cNvPr id="194" name="Shape 194" descr="C:\Users\АЛЕКСЕЙ\Desktop\благодарности\20171116_121117-1-1.jp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837610" y="3933056"/>
            <a:ext cx="1872208" cy="2669134"/>
          </a:xfrm>
          <a:prstGeom prst="rect">
            <a:avLst/>
          </a:prstGeom>
          <a:noFill/>
          <a:ln>
            <a:noFill/>
          </a:ln>
        </p:spPr>
      </p:pic>
      <p:pic>
        <p:nvPicPr>
          <p:cNvPr id="195" name="Shape 195" descr="C:\Users\АЛЕКСЕЙ\Desktop\благодарности\20171116_120930-2.jp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28442" y="1187007"/>
            <a:ext cx="1976866" cy="2710609"/>
          </a:xfrm>
          <a:prstGeom prst="rect">
            <a:avLst/>
          </a:prstGeom>
          <a:noFill/>
          <a:ln>
            <a:noFill/>
          </a:ln>
        </p:spPr>
      </p:pic>
      <p:pic>
        <p:nvPicPr>
          <p:cNvPr id="196" name="Shape 196" descr="C:\Users\АЛЕКСЕЙ\Desktop\благодарности\20171116_121813-1.jp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7020272" y="980728"/>
            <a:ext cx="1847165" cy="2669134"/>
          </a:xfrm>
          <a:prstGeom prst="rect">
            <a:avLst/>
          </a:prstGeom>
          <a:noFill/>
          <a:ln>
            <a:noFill/>
          </a:ln>
        </p:spPr>
      </p:pic>
      <p:pic>
        <p:nvPicPr>
          <p:cNvPr id="197" name="Shape 197" descr="C:\Users\АЛЕКСЕЙ\Desktop\благодарности\20171116_122144-2.jpg"/>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4654860" y="1119906"/>
            <a:ext cx="1847165" cy="2669134"/>
          </a:xfrm>
          <a:prstGeom prst="rect">
            <a:avLst/>
          </a:prstGeom>
          <a:noFill/>
          <a:ln>
            <a:noFill/>
          </a:ln>
        </p:spPr>
      </p:pic>
      <p:pic>
        <p:nvPicPr>
          <p:cNvPr id="198" name="Shape 198" descr="C:\Users\АЛЕКСЕЙ\Desktop\благодарности\20171116_122014-1.jpg"/>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6071646" y="3594310"/>
            <a:ext cx="1872208" cy="2669134"/>
          </a:xfrm>
          <a:prstGeom prst="rect">
            <a:avLst/>
          </a:prstGeom>
          <a:noFill/>
          <a:ln>
            <a:noFill/>
          </a:ln>
        </p:spPr>
      </p:pic>
      <p:pic>
        <p:nvPicPr>
          <p:cNvPr id="199" name="Shape 199" descr="C:\Users\АЛЕКСЕЙ\Desktop\благодарности\20171006_110703.jpg"/>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1458829" y="4153321"/>
            <a:ext cx="1884023" cy="25227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467544" y="260648"/>
            <a:ext cx="8229600" cy="648000"/>
          </a:xfrm>
          <a:prstGeom prst="rect">
            <a:avLst/>
          </a:prstGeom>
          <a:noFill/>
          <a:ln>
            <a:noFill/>
          </a:ln>
        </p:spPr>
        <p:txBody>
          <a:bodyPr wrap="square" lIns="0" tIns="45700" rIns="0" bIns="0" anchor="b" anchorCtr="0">
            <a:noAutofit/>
          </a:bodyPr>
          <a:lstStyle/>
          <a:p>
            <a:pPr marL="0" lvl="0" indent="0" algn="ctr" rtl="0">
              <a:spcBef>
                <a:spcPts val="0"/>
              </a:spcBef>
              <a:spcAft>
                <a:spcPts val="0"/>
              </a:spcAft>
              <a:buNone/>
            </a:pPr>
            <a:r>
              <a:rPr lang="ru-RU" sz="2800" b="1">
                <a:latin typeface="Times New Roman"/>
                <a:ea typeface="Times New Roman"/>
                <a:cs typeface="Times New Roman"/>
                <a:sym typeface="Times New Roman"/>
              </a:rPr>
              <a:t>Благодарности за 2014 - 2017гг</a:t>
            </a:r>
            <a:endParaRPr sz="2800"/>
          </a:p>
        </p:txBody>
      </p:sp>
      <p:pic>
        <p:nvPicPr>
          <p:cNvPr id="205" name="Shape 205"/>
          <p:cNvPicPr preferRelativeResize="0"/>
          <p:nvPr/>
        </p:nvPicPr>
        <p:blipFill rotWithShape="1">
          <a:blip r:embed="rId3">
            <a:alphaModFix/>
          </a:blip>
          <a:srcRect/>
          <a:stretch/>
        </p:blipFill>
        <p:spPr>
          <a:xfrm>
            <a:off x="1979712" y="4397288"/>
            <a:ext cx="1697583" cy="2455030"/>
          </a:xfrm>
          <a:prstGeom prst="rect">
            <a:avLst/>
          </a:prstGeom>
          <a:noFill/>
          <a:ln>
            <a:noFill/>
          </a:ln>
        </p:spPr>
      </p:pic>
      <p:pic>
        <p:nvPicPr>
          <p:cNvPr id="206" name="Shape 206" descr="C:\Users\АЛЕКСЕЙ\Desktop\благодарности\20171116_123135-1.jp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131840" y="2393586"/>
            <a:ext cx="1678910" cy="2376488"/>
          </a:xfrm>
          <a:prstGeom prst="rect">
            <a:avLst/>
          </a:prstGeom>
          <a:noFill/>
          <a:ln>
            <a:noFill/>
          </a:ln>
        </p:spPr>
      </p:pic>
      <p:pic>
        <p:nvPicPr>
          <p:cNvPr id="207" name="Shape 207" descr="C:\Users\АЛЕКСЕЙ\Desktop\благодарности\20171116_122931-1.jp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189245" y="1593071"/>
            <a:ext cx="1685815" cy="2380399"/>
          </a:xfrm>
          <a:prstGeom prst="rect">
            <a:avLst/>
          </a:prstGeom>
          <a:noFill/>
          <a:ln>
            <a:noFill/>
          </a:ln>
        </p:spPr>
      </p:pic>
      <p:pic>
        <p:nvPicPr>
          <p:cNvPr id="208" name="Shape 208" descr="C:\Users\АЛЕКСЕЙ\Desktop\благодарности\20171116_123341-1.jp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146397" y="2393586"/>
            <a:ext cx="1653358" cy="2376488"/>
          </a:xfrm>
          <a:prstGeom prst="rect">
            <a:avLst/>
          </a:prstGeom>
          <a:noFill/>
          <a:ln>
            <a:noFill/>
          </a:ln>
        </p:spPr>
      </p:pic>
      <p:pic>
        <p:nvPicPr>
          <p:cNvPr id="209" name="Shape 209" descr="C:\Users\АЛЕКСЕЙ\Desktop\благодарности\20171023_203757.jpg"/>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588459" y="1639869"/>
            <a:ext cx="1543381" cy="2372615"/>
          </a:xfrm>
          <a:prstGeom prst="rect">
            <a:avLst/>
          </a:prstGeom>
          <a:noFill/>
          <a:ln>
            <a:noFill/>
          </a:ln>
        </p:spPr>
      </p:pic>
      <p:pic>
        <p:nvPicPr>
          <p:cNvPr id="210" name="Shape 210" descr="C:\Users\АЛЕКСЕЙ\Desktop\благодарности\20171116_123936-1.jpg"/>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7596336" y="980681"/>
            <a:ext cx="1503170" cy="2385370"/>
          </a:xfrm>
          <a:prstGeom prst="rect">
            <a:avLst/>
          </a:prstGeom>
          <a:noFill/>
          <a:ln>
            <a:noFill/>
          </a:ln>
        </p:spPr>
      </p:pic>
      <p:pic>
        <p:nvPicPr>
          <p:cNvPr id="211" name="Shape 211" descr="C:\Users\АЛЕКСЕЙ\Desktop\благодарности\20171116_123844-1.jpg"/>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5796136" y="4383863"/>
            <a:ext cx="1488370" cy="2353445"/>
          </a:xfrm>
          <a:prstGeom prst="rect">
            <a:avLst/>
          </a:prstGeom>
          <a:noFill/>
          <a:ln>
            <a:noFill/>
          </a:ln>
        </p:spPr>
      </p:pic>
      <p:pic>
        <p:nvPicPr>
          <p:cNvPr id="212" name="Shape 212" descr="C:\Users\АЛЕКСЕЙ\Desktop\благодарности\20171116_123637-1.jpg"/>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3971295" y="4383863"/>
            <a:ext cx="1547962" cy="2376488"/>
          </a:xfrm>
          <a:prstGeom prst="rect">
            <a:avLst/>
          </a:prstGeom>
          <a:noFill/>
          <a:ln>
            <a:noFill/>
          </a:ln>
        </p:spPr>
      </p:pic>
      <p:pic>
        <p:nvPicPr>
          <p:cNvPr id="213" name="Shape 213" descr="C:\Users\АЛЕКСЕЙ\Desktop\благодарности\20171116_123546-1.jpg"/>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7500007" y="3645024"/>
            <a:ext cx="1554448" cy="2376488"/>
          </a:xfrm>
          <a:prstGeom prst="rect">
            <a:avLst/>
          </a:prstGeom>
          <a:noFill/>
          <a:ln>
            <a:noFill/>
          </a:ln>
        </p:spPr>
      </p:pic>
      <p:pic>
        <p:nvPicPr>
          <p:cNvPr id="214" name="Shape 214" descr="C:\Users\АЛЕКСЕЙ\Desktop\благодарности\20171116_123447-1.jpg"/>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a:off x="251520" y="3621966"/>
            <a:ext cx="1553399" cy="2502876"/>
          </a:xfrm>
          <a:prstGeom prst="rect">
            <a:avLst/>
          </a:prstGeom>
          <a:noFill/>
          <a:ln>
            <a:noFill/>
          </a:ln>
        </p:spPr>
      </p:pic>
      <p:pic>
        <p:nvPicPr>
          <p:cNvPr id="215" name="Shape 215" descr="C:\Users\АЛЕКСЕЙ\Desktop\благодарности\20171023_203857.jpg"/>
          <p:cNvPicPr preferRelativeResize="0"/>
          <p:nvPr/>
        </p:nvPicPr>
        <p:blipFill rotWithShape="1">
          <a:blip r:embed="rId13">
            <a:alphaModFix/>
          </a:blip>
          <a:srcRect/>
          <a:stretch/>
        </p:blipFill>
        <p:spPr>
          <a:xfrm>
            <a:off x="-12644" y="1036500"/>
            <a:ext cx="1601104" cy="237261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a:off x="457200" y="332656"/>
            <a:ext cx="8229600" cy="864000"/>
          </a:xfrm>
          <a:prstGeom prst="rect">
            <a:avLst/>
          </a:prstGeom>
          <a:noFill/>
          <a:ln>
            <a:noFill/>
          </a:ln>
        </p:spPr>
        <p:txBody>
          <a:bodyPr wrap="square" lIns="0" tIns="45700" rIns="0" bIns="0" anchor="b" anchorCtr="0">
            <a:noAutofit/>
          </a:bodyPr>
          <a:lstStyle/>
          <a:p>
            <a:pPr marL="0" lvl="0" indent="0" algn="ctr" rtl="0">
              <a:spcBef>
                <a:spcPts val="0"/>
              </a:spcBef>
              <a:spcAft>
                <a:spcPts val="0"/>
              </a:spcAft>
              <a:buNone/>
            </a:pPr>
            <a:r>
              <a:rPr lang="ru-RU" sz="2800" b="1">
                <a:latin typeface="Times New Roman"/>
                <a:ea typeface="Times New Roman"/>
                <a:cs typeface="Times New Roman"/>
                <a:sym typeface="Times New Roman"/>
              </a:rPr>
              <a:t>Публикации в газете «Родительский вестник»</a:t>
            </a:r>
            <a:endParaRPr sz="2800" b="1">
              <a:latin typeface="Times New Roman"/>
              <a:ea typeface="Times New Roman"/>
              <a:cs typeface="Times New Roman"/>
              <a:sym typeface="Times New Roman"/>
            </a:endParaRPr>
          </a:p>
        </p:txBody>
      </p:sp>
      <p:pic>
        <p:nvPicPr>
          <p:cNvPr id="221" name="Shape 221" descr="C:\Users\АЛЕКСЕЙ\Desktop\сертификаты, грамоты1\20171110_201013-1.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1195306">
            <a:off x="457940" y="1930674"/>
            <a:ext cx="3290492" cy="1427031"/>
          </a:xfrm>
          <a:prstGeom prst="rect">
            <a:avLst/>
          </a:prstGeom>
          <a:noFill/>
          <a:ln>
            <a:noFill/>
          </a:ln>
        </p:spPr>
      </p:pic>
      <p:sp>
        <p:nvSpPr>
          <p:cNvPr id="222" name="Shape 222"/>
          <p:cNvSpPr/>
          <p:nvPr/>
        </p:nvSpPr>
        <p:spPr>
          <a:xfrm>
            <a:off x="2915816" y="3212976"/>
            <a:ext cx="5549100" cy="2862300"/>
          </a:xfrm>
          <a:prstGeom prst="rect">
            <a:avLst/>
          </a:prstGeom>
          <a:noFill/>
          <a:ln>
            <a:noFill/>
          </a:ln>
        </p:spPr>
        <p:txBody>
          <a:bodyPr wrap="square" lIns="91425" tIns="45700" rIns="91425" bIns="45700" anchor="t" anchorCtr="0">
            <a:spAutoFit/>
          </a:bodyPr>
          <a:lstStyle/>
          <a:p>
            <a:pPr marL="342900" marR="0" lvl="0" indent="-342900" algn="l" rtl="0">
              <a:spcBef>
                <a:spcPts val="0"/>
              </a:spcBef>
              <a:spcAft>
                <a:spcPts val="0"/>
              </a:spcAft>
              <a:buClr>
                <a:schemeClr val="dk1"/>
              </a:buClr>
              <a:buSzPts val="2000"/>
              <a:buFont typeface="Noto Sans Symbols"/>
              <a:buChar char="➢"/>
            </a:pPr>
            <a:r>
              <a:rPr lang="ru-RU" sz="2000" b="0" i="0" u="none" strike="noStrike" cap="none">
                <a:solidFill>
                  <a:schemeClr val="dk1"/>
                </a:solidFill>
                <a:latin typeface="Times New Roman"/>
                <a:ea typeface="Times New Roman"/>
                <a:cs typeface="Times New Roman"/>
                <a:sym typeface="Times New Roman"/>
              </a:rPr>
              <a:t>«Нравственное развитие в дошкольном возрасте» 2015г;</a:t>
            </a:r>
            <a:endParaRPr/>
          </a:p>
          <a:p>
            <a:pPr marL="342900" marR="0" lvl="0" indent="-342900" algn="l" rtl="0">
              <a:spcBef>
                <a:spcPts val="0"/>
              </a:spcBef>
              <a:spcAft>
                <a:spcPts val="0"/>
              </a:spcAft>
              <a:buClr>
                <a:schemeClr val="dk1"/>
              </a:buClr>
              <a:buSzPts val="2000"/>
              <a:buFont typeface="Noto Sans Symbols"/>
              <a:buChar char="➢"/>
            </a:pPr>
            <a:r>
              <a:rPr lang="ru-RU" sz="2000" b="0" i="0" u="none" strike="noStrike" cap="none">
                <a:solidFill>
                  <a:schemeClr val="dk1"/>
                </a:solidFill>
                <a:latin typeface="Times New Roman"/>
                <a:ea typeface="Times New Roman"/>
                <a:cs typeface="Times New Roman"/>
                <a:sym typeface="Times New Roman"/>
              </a:rPr>
              <a:t>«Какие игрушки нужны детям дошкольного возраста?» 2015г;</a:t>
            </a:r>
            <a:endParaRPr/>
          </a:p>
          <a:p>
            <a:pPr marL="342900" marR="0" lvl="0" indent="-342900" algn="l" rtl="0">
              <a:spcBef>
                <a:spcPts val="0"/>
              </a:spcBef>
              <a:spcAft>
                <a:spcPts val="0"/>
              </a:spcAft>
              <a:buClr>
                <a:schemeClr val="dk1"/>
              </a:buClr>
              <a:buSzPts val="2000"/>
              <a:buFont typeface="Noto Sans Symbols"/>
              <a:buChar char="➢"/>
            </a:pPr>
            <a:r>
              <a:rPr lang="ru-RU" sz="2000" b="0" i="0" u="none" strike="noStrike" cap="none">
                <a:solidFill>
                  <a:schemeClr val="dk1"/>
                </a:solidFill>
                <a:latin typeface="Times New Roman"/>
                <a:ea typeface="Times New Roman"/>
                <a:cs typeface="Times New Roman"/>
                <a:sym typeface="Times New Roman"/>
              </a:rPr>
              <a:t>«Играйте вместе с детьми» 2015г;</a:t>
            </a:r>
            <a:endParaRPr/>
          </a:p>
          <a:p>
            <a:pPr marL="342900" marR="0" lvl="0" indent="-342900" algn="l" rtl="0">
              <a:spcBef>
                <a:spcPts val="0"/>
              </a:spcBef>
              <a:spcAft>
                <a:spcPts val="0"/>
              </a:spcAft>
              <a:buClr>
                <a:schemeClr val="dk1"/>
              </a:buClr>
              <a:buSzPts val="2000"/>
              <a:buFont typeface="Noto Sans Symbols"/>
              <a:buChar char="➢"/>
            </a:pPr>
            <a:r>
              <a:rPr lang="ru-RU" sz="2000" b="0" i="0" u="none" strike="noStrike" cap="none">
                <a:solidFill>
                  <a:schemeClr val="dk1"/>
                </a:solidFill>
                <a:latin typeface="Times New Roman"/>
                <a:ea typeface="Times New Roman"/>
                <a:cs typeface="Times New Roman"/>
                <a:sym typeface="Times New Roman"/>
              </a:rPr>
              <a:t>«Каковы они, трёхлетние дети?» 2016г;</a:t>
            </a:r>
            <a:endParaRPr/>
          </a:p>
          <a:p>
            <a:pPr marL="342900" marR="0" lvl="0" indent="-342900" algn="l" rtl="0">
              <a:spcBef>
                <a:spcPts val="0"/>
              </a:spcBef>
              <a:spcAft>
                <a:spcPts val="0"/>
              </a:spcAft>
              <a:buClr>
                <a:schemeClr val="dk1"/>
              </a:buClr>
              <a:buSzPts val="2000"/>
              <a:buFont typeface="Noto Sans Symbols"/>
              <a:buChar char="➢"/>
            </a:pPr>
            <a:r>
              <a:rPr lang="ru-RU" sz="2000" b="0" i="0" u="none" strike="noStrike" cap="none">
                <a:solidFill>
                  <a:schemeClr val="dk1"/>
                </a:solidFill>
                <a:latin typeface="Times New Roman"/>
                <a:ea typeface="Times New Roman"/>
                <a:cs typeface="Times New Roman"/>
                <a:sym typeface="Times New Roman"/>
              </a:rPr>
              <a:t>«Развитие конструктивных способностей в раннем возрасте 2-3 года» 2017г;</a:t>
            </a:r>
            <a:endParaRPr/>
          </a:p>
          <a:p>
            <a:pPr marL="342900" marR="0" lvl="0" indent="-342900" algn="l" rtl="0">
              <a:spcBef>
                <a:spcPts val="0"/>
              </a:spcBef>
              <a:spcAft>
                <a:spcPts val="0"/>
              </a:spcAft>
              <a:buClr>
                <a:schemeClr val="dk1"/>
              </a:buClr>
              <a:buSzPts val="2000"/>
              <a:buFont typeface="Noto Sans Symbols"/>
              <a:buChar char="➢"/>
            </a:pPr>
            <a:r>
              <a:rPr lang="ru-RU" sz="2000" b="0" i="0" u="none" strike="noStrike" cap="none">
                <a:solidFill>
                  <a:schemeClr val="dk1"/>
                </a:solidFill>
                <a:latin typeface="Times New Roman"/>
                <a:ea typeface="Times New Roman"/>
                <a:cs typeface="Times New Roman"/>
                <a:sym typeface="Times New Roman"/>
              </a:rPr>
              <a:t>«Приобщение ребёнка к книге» 2017г.</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Shape 239" descr="C:\Users\АЛЕКСЕЙ\Desktop\благодарности\20171116_115749-1.jpg"/>
          <p:cNvPicPr preferRelativeResize="0"/>
          <p:nvPr/>
        </p:nvPicPr>
        <p:blipFill rotWithShape="1">
          <a:blip r:embed="rId3">
            <a:alphaModFix/>
          </a:blip>
          <a:srcRect/>
          <a:stretch/>
        </p:blipFill>
        <p:spPr>
          <a:xfrm>
            <a:off x="2411760" y="4268118"/>
            <a:ext cx="3893018" cy="2422131"/>
          </a:xfrm>
          <a:prstGeom prst="rect">
            <a:avLst/>
          </a:prstGeom>
          <a:noFill/>
          <a:ln>
            <a:noFill/>
          </a:ln>
        </p:spPr>
      </p:pic>
      <p:pic>
        <p:nvPicPr>
          <p:cNvPr id="240" name="Shape 240" descr="C:\Users\АЛЕКСЕЙ\Desktop\благодарности\20171116_115652-1.jpg"/>
          <p:cNvPicPr preferRelativeResize="0"/>
          <p:nvPr/>
        </p:nvPicPr>
        <p:blipFill rotWithShape="1">
          <a:blip r:embed="rId4">
            <a:alphaModFix/>
          </a:blip>
          <a:srcRect/>
          <a:stretch/>
        </p:blipFill>
        <p:spPr>
          <a:xfrm>
            <a:off x="310389" y="1438916"/>
            <a:ext cx="3888432" cy="2422131"/>
          </a:xfrm>
          <a:prstGeom prst="rect">
            <a:avLst/>
          </a:prstGeom>
          <a:noFill/>
          <a:ln>
            <a:noFill/>
          </a:ln>
        </p:spPr>
      </p:pic>
      <p:pic>
        <p:nvPicPr>
          <p:cNvPr id="241" name="Shape 241" descr="C:\Users\АЛЕКСЕЙ\Desktop\благодарности\20171116_115857-1.jpg"/>
          <p:cNvPicPr preferRelativeResize="0"/>
          <p:nvPr/>
        </p:nvPicPr>
        <p:blipFill rotWithShape="1">
          <a:blip r:embed="rId5">
            <a:alphaModFix/>
          </a:blip>
          <a:srcRect/>
          <a:stretch/>
        </p:blipFill>
        <p:spPr>
          <a:xfrm>
            <a:off x="4644008" y="1438917"/>
            <a:ext cx="3888432" cy="2422131"/>
          </a:xfrm>
          <a:prstGeom prst="rect">
            <a:avLst/>
          </a:prstGeom>
          <a:noFill/>
          <a:ln>
            <a:noFill/>
          </a:ln>
        </p:spPr>
      </p:pic>
      <p:sp>
        <p:nvSpPr>
          <p:cNvPr id="242" name="Shape 242"/>
          <p:cNvSpPr txBox="1">
            <a:spLocks noGrp="1"/>
          </p:cNvSpPr>
          <p:nvPr>
            <p:ph type="title"/>
          </p:nvPr>
        </p:nvSpPr>
        <p:spPr>
          <a:xfrm>
            <a:off x="454405" y="-9112"/>
            <a:ext cx="8229600" cy="917700"/>
          </a:xfrm>
          <a:prstGeom prst="rect">
            <a:avLst/>
          </a:prstGeom>
          <a:noFill/>
          <a:ln>
            <a:noFill/>
          </a:ln>
        </p:spPr>
        <p:txBody>
          <a:bodyPr wrap="square" lIns="0" tIns="45700" rIns="0" bIns="0" anchor="b" anchorCtr="0">
            <a:noAutofit/>
          </a:bodyPr>
          <a:lstStyle/>
          <a:p>
            <a:pPr marL="457200" lvl="0" indent="-406400" algn="ctr" rtl="0">
              <a:lnSpc>
                <a:spcPct val="100000"/>
              </a:lnSpc>
              <a:spcBef>
                <a:spcPts val="0"/>
              </a:spcBef>
              <a:spcAft>
                <a:spcPts val="0"/>
              </a:spcAft>
              <a:buSzPts val="2800"/>
              <a:buFont typeface="Times New Roman"/>
              <a:buChar char="●"/>
            </a:pPr>
            <a:r>
              <a:rPr lang="ru-RU" sz="2800" b="1">
                <a:solidFill>
                  <a:srgbClr val="04617B"/>
                </a:solidFill>
                <a:highlight>
                  <a:srgbClr val="4A86E8"/>
                </a:highlight>
                <a:latin typeface="Times New Roman"/>
                <a:ea typeface="Times New Roman"/>
                <a:cs typeface="Times New Roman"/>
                <a:sym typeface="Times New Roman"/>
              </a:rPr>
              <a:t/>
            </a:r>
            <a:br>
              <a:rPr lang="ru-RU" sz="2800" b="1">
                <a:solidFill>
                  <a:srgbClr val="04617B"/>
                </a:solidFill>
                <a:highlight>
                  <a:srgbClr val="4A86E8"/>
                </a:highlight>
                <a:latin typeface="Times New Roman"/>
                <a:ea typeface="Times New Roman"/>
                <a:cs typeface="Times New Roman"/>
                <a:sym typeface="Times New Roman"/>
              </a:rPr>
            </a:br>
            <a:r>
              <a:rPr lang="ru-RU" sz="2800" b="1">
                <a:highlight>
                  <a:srgbClr val="4A86E8"/>
                </a:highlight>
                <a:latin typeface="Times New Roman"/>
                <a:ea typeface="Times New Roman"/>
                <a:cs typeface="Times New Roman"/>
                <a:sym typeface="Times New Roman"/>
              </a:rPr>
              <a:t>Курсы повышения образования</a:t>
            </a:r>
            <a:endParaRPr sz="2800">
              <a:highlight>
                <a:srgbClr val="4A86E8"/>
              </a:highlight>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457200" y="704850"/>
            <a:ext cx="8229600" cy="1143000"/>
          </a:xfrm>
          <a:prstGeom prst="rect">
            <a:avLst/>
          </a:prstGeom>
          <a:noFill/>
          <a:ln>
            <a:noFill/>
          </a:ln>
        </p:spPr>
        <p:txBody>
          <a:bodyPr wrap="square" lIns="0" tIns="45700" rIns="0" bIns="0" anchor="b" anchorCtr="0">
            <a:noAutofit/>
          </a:bodyPr>
          <a:lstStyle/>
          <a:p>
            <a:pPr marL="0" lvl="0" indent="0" algn="ctr" rtl="0">
              <a:spcBef>
                <a:spcPts val="0"/>
              </a:spcBef>
              <a:spcAft>
                <a:spcPts val="0"/>
              </a:spcAft>
              <a:buNone/>
            </a:pPr>
            <a:r>
              <a:rPr lang="ru-RU" sz="2400">
                <a:latin typeface="Times New Roman"/>
                <a:ea typeface="Times New Roman"/>
                <a:cs typeface="Times New Roman"/>
                <a:sym typeface="Times New Roman"/>
              </a:rPr>
              <a:t>Я всё больше убеждаюсь, что я выбрала правильный профессиональный путь. </a:t>
            </a:r>
            <a:endParaRPr sz="2400"/>
          </a:p>
        </p:txBody>
      </p:sp>
      <p:sp>
        <p:nvSpPr>
          <p:cNvPr id="236" name="Shape 236"/>
          <p:cNvSpPr txBox="1">
            <a:spLocks noGrp="1"/>
          </p:cNvSpPr>
          <p:nvPr>
            <p:ph type="body" idx="1"/>
          </p:nvPr>
        </p:nvSpPr>
        <p:spPr>
          <a:xfrm>
            <a:off x="457200" y="1935163"/>
            <a:ext cx="8229600" cy="4389300"/>
          </a:xfrm>
          <a:prstGeom prst="rect">
            <a:avLst/>
          </a:prstGeom>
          <a:noFill/>
          <a:ln>
            <a:noFill/>
          </a:ln>
        </p:spPr>
        <p:txBody>
          <a:bodyPr wrap="square" lIns="91425" tIns="45700" rIns="91425" bIns="45700" anchor="t" anchorCtr="0">
            <a:noAutofit/>
          </a:bodyPr>
          <a:lstStyle/>
          <a:p>
            <a:pPr marL="0" lvl="0" indent="0" algn="just" rtl="0">
              <a:spcBef>
                <a:spcPts val="0"/>
              </a:spcBef>
              <a:spcAft>
                <a:spcPts val="0"/>
              </a:spcAft>
              <a:buSzPts val="1900"/>
              <a:buNone/>
            </a:pPr>
            <a:r>
              <a:rPr lang="ru-RU" sz="2000">
                <a:latin typeface="Times New Roman"/>
                <a:ea typeface="Times New Roman"/>
                <a:cs typeface="Times New Roman"/>
                <a:sym typeface="Times New Roman"/>
              </a:rPr>
              <a:t>	Профессия воспитателя выбирается сердцем. Чтобы стать настоящим воспитателем детей, надо отдавать им свое сердце. Невозможно представить жизнь воспитателя без шумного, доверчивого и трогательного детства, без огромного мира чистоты и радости. Доброта и милосердие должны быть присуще любому человеку, а тем более воспитателю. Я уверена, что профессия, определяющая своим содержанием прошлое, настоящее и будущее человека и всего человечества, подобна сказке. Моя педагогическая философия, мои отношения с детьми - это сказка. Сказка, длиною в жизнь. И главная награда для меня в этой сказке – улыбка на лицах детей и благодарный взгляд родителей.</a:t>
            </a:r>
            <a:endParaRPr/>
          </a:p>
          <a:p>
            <a:pPr marL="0" lvl="0" indent="0" algn="l" rtl="0">
              <a:spcBef>
                <a:spcPts val="560"/>
              </a:spcBef>
              <a:spcAft>
                <a:spcPts val="0"/>
              </a:spcAft>
              <a:buSzPts val="2660"/>
              <a:buNone/>
            </a:pPr>
            <a:r>
              <a:rPr lang="ru-RU" sz="2800">
                <a:latin typeface="Times New Roman"/>
                <a:ea typeface="Times New Roman"/>
                <a:cs typeface="Times New Roman"/>
                <a:sym typeface="Times New Roman"/>
              </a:rPr>
              <a:t>	</a:t>
            </a:r>
            <a:endParaRPr>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468313" y="82550"/>
            <a:ext cx="8229600" cy="1730400"/>
          </a:xfrm>
          <a:prstGeom prst="rect">
            <a:avLst/>
          </a:prstGeom>
          <a:noFill/>
          <a:ln>
            <a:noFill/>
          </a:ln>
        </p:spPr>
        <p:txBody>
          <a:bodyPr wrap="square" lIns="0" tIns="45700" rIns="0" bIns="0" anchor="b" anchorCtr="0">
            <a:noAutofit/>
          </a:bodyPr>
          <a:lstStyle/>
          <a:p>
            <a:pPr marL="0" lvl="0" indent="0" algn="ctr" rtl="0">
              <a:spcBef>
                <a:spcPts val="0"/>
              </a:spcBef>
              <a:spcAft>
                <a:spcPts val="0"/>
              </a:spcAft>
              <a:buNone/>
            </a:pPr>
            <a:r>
              <a:rPr lang="ru-RU" sz="3200" i="1">
                <a:latin typeface="Times New Roman"/>
                <a:ea typeface="Times New Roman"/>
                <a:cs typeface="Times New Roman"/>
                <a:sym typeface="Times New Roman"/>
              </a:rPr>
              <a:t>Общая информация</a:t>
            </a:r>
            <a:br>
              <a:rPr lang="ru-RU" sz="3200" i="1">
                <a:latin typeface="Times New Roman"/>
                <a:ea typeface="Times New Roman"/>
                <a:cs typeface="Times New Roman"/>
                <a:sym typeface="Times New Roman"/>
              </a:rPr>
            </a:br>
            <a:endParaRPr sz="3200" i="1">
              <a:latin typeface="Times New Roman"/>
              <a:ea typeface="Times New Roman"/>
              <a:cs typeface="Times New Roman"/>
              <a:sym typeface="Times New Roman"/>
            </a:endParaRPr>
          </a:p>
        </p:txBody>
      </p:sp>
      <p:graphicFrame>
        <p:nvGraphicFramePr>
          <p:cNvPr id="100" name="Shape 100"/>
          <p:cNvGraphicFramePr/>
          <p:nvPr/>
        </p:nvGraphicFramePr>
        <p:xfrm>
          <a:off x="100408" y="1628800"/>
          <a:ext cx="3000000" cy="3000000"/>
        </p:xfrm>
        <a:graphic>
          <a:graphicData uri="http://schemas.openxmlformats.org/drawingml/2006/table">
            <a:tbl>
              <a:tblPr>
                <a:noFill/>
                <a:tableStyleId>{4C8053C7-E0A2-42E4-9CDE-D22503E9114C}</a:tableStyleId>
              </a:tblPr>
              <a:tblGrid>
                <a:gridCol w="7063875">
                  <a:extLst>
                    <a:ext uri="{9D8B030D-6E8A-4147-A177-3AD203B41FA5}">
                      <a16:colId xmlns:a16="http://schemas.microsoft.com/office/drawing/2014/main" val="20000"/>
                    </a:ext>
                  </a:extLst>
                </a:gridCol>
                <a:gridCol w="1314950">
                  <a:extLst>
                    <a:ext uri="{9D8B030D-6E8A-4147-A177-3AD203B41FA5}">
                      <a16:colId xmlns:a16="http://schemas.microsoft.com/office/drawing/2014/main" val="20001"/>
                    </a:ext>
                  </a:extLst>
                </a:gridCol>
              </a:tblGrid>
              <a:tr h="467525">
                <a:tc>
                  <a:txBody>
                    <a:bodyPr/>
                    <a:lstStyle/>
                    <a:p>
                      <a:pPr marL="0" marR="0" lvl="0" indent="0" algn="ctr" rtl="0">
                        <a:lnSpc>
                          <a:spcPct val="100000"/>
                        </a:lnSpc>
                        <a:spcBef>
                          <a:spcPts val="0"/>
                        </a:spcBef>
                        <a:spcAft>
                          <a:spcPts val="0"/>
                        </a:spcAft>
                        <a:buClr>
                          <a:schemeClr val="dk1"/>
                        </a:buClr>
                        <a:buSzPts val="1800"/>
                        <a:buFont typeface="Constantia"/>
                        <a:buNone/>
                      </a:pPr>
                      <a:endParaRPr sz="1800" b="1" i="0" u="sng" strike="noStrike" cap="none">
                        <a:solidFill>
                          <a:srgbClr val="FFFFFF"/>
                        </a:solidFill>
                        <a:latin typeface="Times New Roman"/>
                        <a:ea typeface="Times New Roman"/>
                        <a:cs typeface="Times New Roman"/>
                        <a:sym typeface="Times New Roman"/>
                      </a:endParaRP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chemeClr val="accent1"/>
                    </a:solidFill>
                  </a:tcPr>
                </a:tc>
                <a:tc>
                  <a:txBody>
                    <a:bodyPr/>
                    <a:lstStyle/>
                    <a:p>
                      <a:pPr marL="0" marR="0" lvl="0" indent="0" algn="l" rtl="0">
                        <a:lnSpc>
                          <a:spcPct val="100000"/>
                        </a:lnSpc>
                        <a:spcBef>
                          <a:spcPts val="0"/>
                        </a:spcBef>
                        <a:spcAft>
                          <a:spcPts val="0"/>
                        </a:spcAft>
                        <a:buClr>
                          <a:schemeClr val="dk1"/>
                        </a:buClr>
                        <a:buSzPts val="1800"/>
                        <a:buFont typeface="Constantia"/>
                        <a:buNone/>
                      </a:pPr>
                      <a:endParaRPr sz="1800" b="1" i="0" u="none" strike="noStrike" cap="none">
                        <a:solidFill>
                          <a:srgbClr val="FFFFFF"/>
                        </a:solidFill>
                        <a:latin typeface="Constantia"/>
                        <a:ea typeface="Constantia"/>
                        <a:cs typeface="Constantia"/>
                        <a:sym typeface="Constantia"/>
                      </a:endParaRP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4613075">
                <a:tc>
                  <a:txBody>
                    <a:bodyPr/>
                    <a:lstStyle/>
                    <a:p>
                      <a:pPr marL="0" marR="0" lvl="0" indent="0" algn="l" rtl="0">
                        <a:lnSpc>
                          <a:spcPct val="100000"/>
                        </a:lnSpc>
                        <a:spcBef>
                          <a:spcPts val="0"/>
                        </a:spcBef>
                        <a:spcAft>
                          <a:spcPts val="0"/>
                        </a:spcAft>
                        <a:buClr>
                          <a:schemeClr val="dk1"/>
                        </a:buClr>
                        <a:buSzPts val="1800"/>
                        <a:buFont typeface="Constantia"/>
                        <a:buNone/>
                      </a:pPr>
                      <a:endParaRPr sz="1800" b="1" i="0" u="sng"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800"/>
                        <a:buFont typeface="Constantia"/>
                        <a:buNone/>
                      </a:pPr>
                      <a:endParaRPr sz="1800" b="1" i="0" u="sng"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800"/>
                        <a:buFont typeface="Constantia"/>
                        <a:buNone/>
                      </a:pPr>
                      <a:endParaRPr sz="1800" b="1" i="0" u="sng"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800"/>
                        <a:buFont typeface="Constantia"/>
                        <a:buNone/>
                      </a:pPr>
                      <a:endParaRPr sz="1800" b="1" i="0" u="sng"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Times New Roman"/>
                        <a:buNone/>
                      </a:pPr>
                      <a:r>
                        <a:rPr lang="ru-RU" sz="1800" b="1" i="0" u="sng" strike="noStrike" cap="none">
                          <a:solidFill>
                            <a:srgbClr val="000000"/>
                          </a:solidFill>
                          <a:latin typeface="Times New Roman"/>
                          <a:ea typeface="Times New Roman"/>
                          <a:cs typeface="Times New Roman"/>
                          <a:sym typeface="Times New Roman"/>
                        </a:rPr>
                        <a:t>Образование </a:t>
                      </a:r>
                      <a:r>
                        <a:rPr lang="ru-RU" sz="1800" b="0" i="0" u="none" strike="noStrike" cap="none">
                          <a:solidFill>
                            <a:srgbClr val="000000"/>
                          </a:solidFill>
                          <a:latin typeface="Times New Roman"/>
                          <a:ea typeface="Times New Roman"/>
                          <a:cs typeface="Times New Roman"/>
                          <a:sym typeface="Times New Roman"/>
                        </a:rPr>
                        <a:t>– средне специальное.</a:t>
                      </a:r>
                      <a:endParaRPr/>
                    </a:p>
                    <a:p>
                      <a:pPr marL="0" marR="0" lvl="0" indent="0" algn="ctr" rtl="0">
                        <a:lnSpc>
                          <a:spcPct val="100000"/>
                        </a:lnSpc>
                        <a:spcBef>
                          <a:spcPts val="0"/>
                        </a:spcBef>
                        <a:spcAft>
                          <a:spcPts val="0"/>
                        </a:spcAft>
                        <a:buClr>
                          <a:srgbClr val="000000"/>
                        </a:buClr>
                        <a:buSzPts val="1800"/>
                        <a:buFont typeface="Times New Roman"/>
                        <a:buNone/>
                      </a:pPr>
                      <a:r>
                        <a:rPr lang="ru-RU" sz="1800" b="1" i="0" u="sng" strike="noStrike" cap="none">
                          <a:solidFill>
                            <a:srgbClr val="000000"/>
                          </a:solidFill>
                          <a:latin typeface="Times New Roman"/>
                          <a:ea typeface="Times New Roman"/>
                          <a:cs typeface="Times New Roman"/>
                          <a:sym typeface="Times New Roman"/>
                        </a:rPr>
                        <a:t>Педагогический стаж:</a:t>
                      </a:r>
                      <a:r>
                        <a:rPr lang="ru-RU" sz="1800" b="1" i="0" u="none" strike="noStrike" cap="none">
                          <a:solidFill>
                            <a:srgbClr val="000000"/>
                          </a:solidFill>
                          <a:latin typeface="Times New Roman"/>
                          <a:ea typeface="Times New Roman"/>
                          <a:cs typeface="Times New Roman"/>
                          <a:sym typeface="Times New Roman"/>
                        </a:rPr>
                        <a:t> </a:t>
                      </a:r>
                      <a:r>
                        <a:rPr lang="ru-RU" sz="1800" b="0" i="0" u="none" strike="noStrike" cap="none">
                          <a:solidFill>
                            <a:srgbClr val="000000"/>
                          </a:solidFill>
                          <a:latin typeface="Times New Roman"/>
                          <a:ea typeface="Times New Roman"/>
                          <a:cs typeface="Times New Roman"/>
                          <a:sym typeface="Times New Roman"/>
                        </a:rPr>
                        <a:t>7 лет</a:t>
                      </a:r>
                      <a:endParaRPr/>
                    </a:p>
                    <a:p>
                      <a:pPr marL="0" marR="0" lvl="0" indent="0" algn="ctr" rtl="0">
                        <a:lnSpc>
                          <a:spcPct val="100000"/>
                        </a:lnSpc>
                        <a:spcBef>
                          <a:spcPts val="0"/>
                        </a:spcBef>
                        <a:spcAft>
                          <a:spcPts val="0"/>
                        </a:spcAft>
                        <a:buClr>
                          <a:srgbClr val="000000"/>
                        </a:buClr>
                        <a:buSzPts val="1800"/>
                        <a:buFont typeface="Times New Roman"/>
                        <a:buNone/>
                      </a:pPr>
                      <a:r>
                        <a:rPr lang="ru-RU" sz="1800" b="1" i="0" u="sng" strike="noStrike" cap="none">
                          <a:solidFill>
                            <a:srgbClr val="000000"/>
                          </a:solidFill>
                          <a:latin typeface="Times New Roman"/>
                          <a:ea typeface="Times New Roman"/>
                          <a:cs typeface="Times New Roman"/>
                          <a:sym typeface="Times New Roman"/>
                        </a:rPr>
                        <a:t>Диплом</a:t>
                      </a:r>
                      <a:r>
                        <a:rPr lang="ru-RU" sz="1800" b="1" i="0" u="none" strike="noStrike" cap="none">
                          <a:solidFill>
                            <a:srgbClr val="000000"/>
                          </a:solidFill>
                          <a:latin typeface="Times New Roman"/>
                          <a:ea typeface="Times New Roman"/>
                          <a:cs typeface="Times New Roman"/>
                          <a:sym typeface="Times New Roman"/>
                        </a:rPr>
                        <a:t> </a:t>
                      </a:r>
                      <a:r>
                        <a:rPr lang="ru-RU" sz="1800" b="0" i="0" u="none" strike="noStrike" cap="none">
                          <a:solidFill>
                            <a:srgbClr val="000000"/>
                          </a:solidFill>
                          <a:latin typeface="Times New Roman"/>
                          <a:ea typeface="Times New Roman"/>
                          <a:cs typeface="Times New Roman"/>
                          <a:sym typeface="Times New Roman"/>
                        </a:rPr>
                        <a:t>о среднем профессиональном образовании.</a:t>
                      </a:r>
                      <a:endParaRPr/>
                    </a:p>
                    <a:p>
                      <a:pPr marL="0" marR="0" lvl="0" indent="0" algn="ctr" rtl="0">
                        <a:lnSpc>
                          <a:spcPct val="100000"/>
                        </a:lnSpc>
                        <a:spcBef>
                          <a:spcPts val="0"/>
                        </a:spcBef>
                        <a:spcAft>
                          <a:spcPts val="0"/>
                        </a:spcAft>
                        <a:buClr>
                          <a:srgbClr val="000000"/>
                        </a:buClr>
                        <a:buSzPts val="1800"/>
                        <a:buFont typeface="Times New Roman"/>
                        <a:buNone/>
                      </a:pPr>
                      <a:r>
                        <a:rPr lang="ru-RU" sz="1800" b="1" i="0" u="sng" strike="noStrike" cap="none">
                          <a:solidFill>
                            <a:srgbClr val="000000"/>
                          </a:solidFill>
                          <a:latin typeface="Times New Roman"/>
                          <a:ea typeface="Times New Roman"/>
                          <a:cs typeface="Times New Roman"/>
                          <a:sym typeface="Times New Roman"/>
                        </a:rPr>
                        <a:t>Квалификация</a:t>
                      </a:r>
                      <a:r>
                        <a:rPr lang="ru-RU" sz="1800" b="0" i="0" u="none" strike="noStrike" cap="none">
                          <a:solidFill>
                            <a:srgbClr val="000000"/>
                          </a:solidFill>
                          <a:latin typeface="Times New Roman"/>
                          <a:ea typeface="Times New Roman"/>
                          <a:cs typeface="Times New Roman"/>
                          <a:sym typeface="Times New Roman"/>
                        </a:rPr>
                        <a:t>  «Воспитатель детей дошкольного возраста, руководитель изобразительной деятельности» 27 июня в 2014г.</a:t>
                      </a:r>
                      <a:endParaRPr/>
                    </a:p>
                    <a:p>
                      <a:pPr marL="0" marR="0" lvl="0" indent="0" algn="r" rtl="0">
                        <a:lnSpc>
                          <a:spcPct val="100000"/>
                        </a:lnSpc>
                        <a:spcBef>
                          <a:spcPts val="0"/>
                        </a:spcBef>
                        <a:spcAft>
                          <a:spcPts val="0"/>
                        </a:spcAft>
                        <a:buClr>
                          <a:schemeClr val="dk1"/>
                        </a:buClr>
                        <a:buSzPts val="1800"/>
                        <a:buFont typeface="Constantia"/>
                        <a:buNone/>
                      </a:pPr>
                      <a:endParaRPr sz="1800" b="0" i="0" u="none" strike="noStrike" cap="none">
                        <a:solidFill>
                          <a:srgbClr val="000000"/>
                        </a:solidFill>
                        <a:latin typeface="Times New Roman"/>
                        <a:ea typeface="Times New Roman"/>
                        <a:cs typeface="Times New Roman"/>
                        <a:sym typeface="Times New Roman"/>
                      </a:endParaRPr>
                    </a:p>
                    <a:p>
                      <a:pPr marL="0" marR="0" lvl="0" indent="0" algn="r" rtl="0">
                        <a:lnSpc>
                          <a:spcPct val="100000"/>
                        </a:lnSpc>
                        <a:spcBef>
                          <a:spcPts val="0"/>
                        </a:spcBef>
                        <a:spcAft>
                          <a:spcPts val="0"/>
                        </a:spcAft>
                        <a:buClr>
                          <a:schemeClr val="dk1"/>
                        </a:buClr>
                        <a:buSzPts val="1800"/>
                        <a:buFont typeface="Constantia"/>
                        <a:buNone/>
                      </a:pPr>
                      <a:endParaRPr sz="1800" b="0" i="0" u="none" strike="noStrike" cap="none">
                        <a:solidFill>
                          <a:srgbClr val="000000"/>
                        </a:solidFill>
                        <a:latin typeface="Times New Roman"/>
                        <a:ea typeface="Times New Roman"/>
                        <a:cs typeface="Times New Roman"/>
                        <a:sym typeface="Times New Roman"/>
                      </a:endParaRPr>
                    </a:p>
                    <a:p>
                      <a:pPr marL="0" marR="0" lvl="0" indent="0" algn="r" rtl="0">
                        <a:lnSpc>
                          <a:spcPct val="100000"/>
                        </a:lnSpc>
                        <a:spcBef>
                          <a:spcPts val="0"/>
                        </a:spcBef>
                        <a:spcAft>
                          <a:spcPts val="0"/>
                        </a:spcAft>
                        <a:buClr>
                          <a:schemeClr val="dk1"/>
                        </a:buClr>
                        <a:buSzPts val="1800"/>
                        <a:buFont typeface="Constantia"/>
                        <a:buNone/>
                      </a:pPr>
                      <a:endParaRPr sz="1800" b="0" i="0" u="none" strike="noStrike" cap="none">
                        <a:solidFill>
                          <a:srgbClr val="000000"/>
                        </a:solidFill>
                        <a:latin typeface="Times New Roman"/>
                        <a:ea typeface="Times New Roman"/>
                        <a:cs typeface="Times New Roman"/>
                        <a:sym typeface="Times New Roman"/>
                      </a:endParaRP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CCD5EA"/>
                    </a:solidFill>
                  </a:tcPr>
                </a:tc>
                <a:tc>
                  <a:txBody>
                    <a:bodyPr/>
                    <a:lstStyle/>
                    <a:p>
                      <a:pPr marL="0" marR="0" lvl="0" indent="0" algn="l" rtl="0">
                        <a:lnSpc>
                          <a:spcPct val="100000"/>
                        </a:lnSpc>
                        <a:spcBef>
                          <a:spcPts val="0"/>
                        </a:spcBef>
                        <a:spcAft>
                          <a:spcPts val="0"/>
                        </a:spcAft>
                        <a:buClr>
                          <a:schemeClr val="dk1"/>
                        </a:buClr>
                        <a:buSzPts val="1800"/>
                        <a:buFont typeface="Constantia"/>
                        <a:buNone/>
                      </a:pPr>
                      <a:endParaRPr sz="1800" b="0" i="0" u="none" strike="noStrike" cap="none">
                        <a:solidFill>
                          <a:srgbClr val="000000"/>
                        </a:solidFill>
                        <a:latin typeface="Constantia"/>
                        <a:ea typeface="Constantia"/>
                        <a:cs typeface="Constantia"/>
                        <a:sym typeface="Constantia"/>
                      </a:endParaRP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CCD5EA"/>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457200" y="704850"/>
            <a:ext cx="8229600" cy="1143000"/>
          </a:xfrm>
          <a:prstGeom prst="rect">
            <a:avLst/>
          </a:prstGeom>
          <a:noFill/>
          <a:ln>
            <a:noFill/>
          </a:ln>
        </p:spPr>
        <p:txBody>
          <a:bodyPr wrap="square" lIns="0" tIns="45700" rIns="0" bIns="0" anchor="b" anchorCtr="0">
            <a:noAutofit/>
          </a:bodyPr>
          <a:lstStyle/>
          <a:p>
            <a:pPr marL="0" lvl="0" indent="0" algn="l" rtl="0">
              <a:spcBef>
                <a:spcPts val="0"/>
              </a:spcBef>
              <a:spcAft>
                <a:spcPts val="0"/>
              </a:spcAft>
              <a:buNone/>
            </a:pPr>
            <a:r>
              <a:rPr lang="ru-RU">
                <a:latin typeface="Times New Roman"/>
                <a:ea typeface="Times New Roman"/>
                <a:cs typeface="Times New Roman"/>
                <a:sym typeface="Times New Roman"/>
              </a:rPr>
              <a:t>Мой профессиональный путь.</a:t>
            </a:r>
            <a:endParaRPr>
              <a:latin typeface="Times New Roman"/>
              <a:ea typeface="Times New Roman"/>
              <a:cs typeface="Times New Roman"/>
              <a:sym typeface="Times New Roman"/>
            </a:endParaRPr>
          </a:p>
        </p:txBody>
      </p:sp>
      <p:sp>
        <p:nvSpPr>
          <p:cNvPr id="106" name="Shape 106"/>
          <p:cNvSpPr txBox="1">
            <a:spLocks noGrp="1"/>
          </p:cNvSpPr>
          <p:nvPr>
            <p:ph type="body" idx="1"/>
          </p:nvPr>
        </p:nvSpPr>
        <p:spPr>
          <a:xfrm>
            <a:off x="457200" y="1935163"/>
            <a:ext cx="8229600" cy="4389300"/>
          </a:xfrm>
          <a:prstGeom prst="rect">
            <a:avLst/>
          </a:prstGeom>
          <a:noFill/>
          <a:ln>
            <a:noFill/>
          </a:ln>
        </p:spPr>
        <p:txBody>
          <a:bodyPr wrap="square" lIns="91425" tIns="45700" rIns="91425" bIns="45700" anchor="t" anchorCtr="0">
            <a:noAutofit/>
          </a:bodyPr>
          <a:lstStyle/>
          <a:p>
            <a:pPr marL="273050" lvl="0" indent="0" algn="just" rtl="0">
              <a:spcBef>
                <a:spcPts val="0"/>
              </a:spcBef>
              <a:spcAft>
                <a:spcPts val="0"/>
              </a:spcAft>
              <a:buSzPts val="1330"/>
              <a:buNone/>
            </a:pPr>
            <a:endParaRPr sz="1400">
              <a:latin typeface="Times New Roman"/>
              <a:ea typeface="Times New Roman"/>
              <a:cs typeface="Times New Roman"/>
              <a:sym typeface="Times New Roman"/>
            </a:endParaRPr>
          </a:p>
          <a:p>
            <a:pPr marL="273050" lvl="0" indent="0" algn="just" rtl="0">
              <a:spcBef>
                <a:spcPts val="400"/>
              </a:spcBef>
              <a:spcAft>
                <a:spcPts val="0"/>
              </a:spcAft>
              <a:buSzPts val="1900"/>
              <a:buNone/>
            </a:pPr>
            <a:r>
              <a:rPr lang="ru-RU" sz="2000">
                <a:latin typeface="Times New Roman"/>
                <a:ea typeface="Times New Roman"/>
                <a:cs typeface="Times New Roman"/>
                <a:sym typeface="Times New Roman"/>
              </a:rPr>
              <a:t>	Вот уже почти 7 лет я работаю педагогом, срок очень маленький, но мне кажется, что я работаю с детьми всю жизнь. Два года я проработала в ясельной группе. В  2012году мне предложили перейти во 2 младшую группу и вот в моей профессиональной деятельности опять новый этап-набор новой группы. Какие будут дети, какие родители, как у нас с ними сложатся взаимоотношения и еще много вопросов мучили меня. Тем более дети были   старше. И вот я набрала новую группу - 26 человек. Опять предстояло начинать все сначала. Мои новые воспитанники оказались такими умничками, я даже сама не ожидала, что так быстро смогу "перестроиться". Я выбрала несколько направлений в работе с детьми - это экспериментирование и нравственное воспитание.                                                                    </a:t>
            </a:r>
            <a:endParaRPr/>
          </a:p>
          <a:p>
            <a:pPr marL="273050" lvl="0" indent="-188595" algn="l" rtl="0">
              <a:spcBef>
                <a:spcPts val="280"/>
              </a:spcBef>
              <a:spcAft>
                <a:spcPts val="0"/>
              </a:spcAft>
              <a:buSzPts val="1330"/>
              <a:buNone/>
            </a:pPr>
            <a:endParaRPr sz="1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457200" y="704850"/>
            <a:ext cx="8229600" cy="1143000"/>
          </a:xfrm>
          <a:prstGeom prst="rect">
            <a:avLst/>
          </a:prstGeom>
          <a:noFill/>
          <a:ln>
            <a:noFill/>
          </a:ln>
        </p:spPr>
        <p:txBody>
          <a:bodyPr wrap="square" lIns="0" tIns="45700" rIns="0" bIns="0" anchor="b" anchorCtr="0">
            <a:noAutofit/>
          </a:bodyPr>
          <a:lstStyle/>
          <a:p>
            <a:pPr marL="0" lvl="0" indent="0" algn="l" rtl="0">
              <a:spcBef>
                <a:spcPts val="0"/>
              </a:spcBef>
              <a:spcAft>
                <a:spcPts val="0"/>
              </a:spcAft>
              <a:buNone/>
            </a:pPr>
            <a:r>
              <a:rPr lang="ru-RU">
                <a:solidFill>
                  <a:srgbClr val="04617B"/>
                </a:solidFill>
                <a:latin typeface="Times New Roman"/>
                <a:ea typeface="Times New Roman"/>
                <a:cs typeface="Times New Roman"/>
                <a:sym typeface="Times New Roman"/>
              </a:rPr>
              <a:t>Мой профессиональный путь.</a:t>
            </a:r>
            <a:endParaRPr/>
          </a:p>
        </p:txBody>
      </p:sp>
      <p:sp>
        <p:nvSpPr>
          <p:cNvPr id="112" name="Shape 112"/>
          <p:cNvSpPr txBox="1">
            <a:spLocks noGrp="1"/>
          </p:cNvSpPr>
          <p:nvPr>
            <p:ph type="body" idx="1"/>
          </p:nvPr>
        </p:nvSpPr>
        <p:spPr>
          <a:xfrm>
            <a:off x="457200" y="1935163"/>
            <a:ext cx="8229600" cy="4389300"/>
          </a:xfrm>
          <a:prstGeom prst="rect">
            <a:avLst/>
          </a:prstGeom>
          <a:noFill/>
          <a:ln>
            <a:noFill/>
          </a:ln>
        </p:spPr>
        <p:txBody>
          <a:bodyPr wrap="square" lIns="91425" tIns="45700" rIns="91425" bIns="45700" anchor="t" anchorCtr="0">
            <a:noAutofit/>
          </a:bodyPr>
          <a:lstStyle/>
          <a:p>
            <a:pPr marL="0" lvl="0" indent="0" algn="just" rtl="0">
              <a:spcBef>
                <a:spcPts val="0"/>
              </a:spcBef>
              <a:spcAft>
                <a:spcPts val="0"/>
              </a:spcAft>
              <a:buSzPts val="1900"/>
              <a:buNone/>
            </a:pPr>
            <a:r>
              <a:rPr lang="ru-RU" sz="2000">
                <a:latin typeface="Times New Roman"/>
                <a:ea typeface="Times New Roman"/>
                <a:cs typeface="Times New Roman"/>
                <a:sym typeface="Times New Roman"/>
              </a:rPr>
              <a:t>	</a:t>
            </a:r>
            <a:endParaRPr/>
          </a:p>
          <a:p>
            <a:pPr marL="0" lvl="0" indent="0" algn="just" rtl="0">
              <a:spcBef>
                <a:spcPts val="400"/>
              </a:spcBef>
              <a:spcAft>
                <a:spcPts val="0"/>
              </a:spcAft>
              <a:buSzPts val="1900"/>
              <a:buNone/>
            </a:pPr>
            <a:endParaRPr sz="2000">
              <a:latin typeface="Times New Roman"/>
              <a:ea typeface="Times New Roman"/>
              <a:cs typeface="Times New Roman"/>
              <a:sym typeface="Times New Roman"/>
            </a:endParaRPr>
          </a:p>
          <a:p>
            <a:pPr marL="0" lvl="0" indent="0" algn="just" rtl="0">
              <a:spcBef>
                <a:spcPts val="400"/>
              </a:spcBef>
              <a:spcAft>
                <a:spcPts val="0"/>
              </a:spcAft>
              <a:buSzPts val="1900"/>
              <a:buNone/>
            </a:pPr>
            <a:r>
              <a:rPr lang="ru-RU" sz="2000">
                <a:latin typeface="Times New Roman"/>
                <a:ea typeface="Times New Roman"/>
                <a:cs typeface="Times New Roman"/>
                <a:sym typeface="Times New Roman"/>
              </a:rPr>
              <a:t>	Для себя я сделала вывод - доброта и милосердие должны быть присуще любому человеку, а тем более воспитателю. Вы знаете, как здорово, когда  на твоих глазах злобный волчонок превращается в обычного ребенка со своими детскими шалостями и потребностями, как оттаивает его сердечко и когда он бежит тебе навстречу, чтобы обнять тебя! Это просто незабываемо! Не это ли счастье для педагога?! Мне  очень хотелось стать хорошим воспитателем, настоящим другом, второй мамой для детей, которых мне доверили родители.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457200" y="704850"/>
            <a:ext cx="8229600" cy="1143000"/>
          </a:xfrm>
          <a:prstGeom prst="rect">
            <a:avLst/>
          </a:prstGeom>
          <a:noFill/>
          <a:ln>
            <a:noFill/>
          </a:ln>
        </p:spPr>
        <p:txBody>
          <a:bodyPr wrap="square" lIns="0" tIns="45700" rIns="0" bIns="0" anchor="b" anchorCtr="0">
            <a:noAutofit/>
          </a:bodyPr>
          <a:lstStyle/>
          <a:p>
            <a:pPr marL="0" lvl="0" indent="0" algn="l" rtl="0">
              <a:spcBef>
                <a:spcPts val="0"/>
              </a:spcBef>
              <a:spcAft>
                <a:spcPts val="0"/>
              </a:spcAft>
              <a:buNone/>
            </a:pPr>
            <a:r>
              <a:rPr lang="ru-RU">
                <a:solidFill>
                  <a:srgbClr val="04617B"/>
                </a:solidFill>
                <a:latin typeface="Times New Roman"/>
                <a:ea typeface="Times New Roman"/>
                <a:cs typeface="Times New Roman"/>
                <a:sym typeface="Times New Roman"/>
              </a:rPr>
              <a:t>Мой профессиональный путь.</a:t>
            </a:r>
            <a:endParaRPr/>
          </a:p>
        </p:txBody>
      </p:sp>
      <p:sp>
        <p:nvSpPr>
          <p:cNvPr id="118" name="Shape 118"/>
          <p:cNvSpPr txBox="1">
            <a:spLocks noGrp="1"/>
          </p:cNvSpPr>
          <p:nvPr>
            <p:ph type="body" idx="1"/>
          </p:nvPr>
        </p:nvSpPr>
        <p:spPr>
          <a:xfrm>
            <a:off x="457200" y="1935163"/>
            <a:ext cx="8229600" cy="4389300"/>
          </a:xfrm>
          <a:prstGeom prst="rect">
            <a:avLst/>
          </a:prstGeom>
          <a:noFill/>
          <a:ln>
            <a:noFill/>
          </a:ln>
        </p:spPr>
        <p:txBody>
          <a:bodyPr wrap="square" lIns="91425" tIns="45700" rIns="91425" bIns="45700" anchor="t" anchorCtr="0">
            <a:noAutofit/>
          </a:bodyPr>
          <a:lstStyle/>
          <a:p>
            <a:pPr marL="723265" lvl="0" indent="-450215" algn="just" rtl="0">
              <a:spcBef>
                <a:spcPts val="0"/>
              </a:spcBef>
              <a:spcAft>
                <a:spcPts val="0"/>
              </a:spcAft>
              <a:buSzPts val="1900"/>
              <a:buChar char="●"/>
            </a:pPr>
            <a:r>
              <a:rPr lang="ru-RU" sz="2000">
                <a:latin typeface="Times New Roman"/>
                <a:ea typeface="Times New Roman"/>
                <a:cs typeface="Times New Roman"/>
                <a:sym typeface="Times New Roman"/>
              </a:rPr>
              <a:t>Я  объясняю своим ребятам  простые, но удивительные вещи, рассказываю, как важно быть добрым и честным, любить себя и своих близких. Еще очень важно для меня  лишний раз похвалить ребенка, даже тогда, когда его успехи очень скромны. Это воспитывает у детей уверенность в себе, вызывает желание сделать следующий шаг. </a:t>
            </a:r>
            <a:endParaRPr/>
          </a:p>
          <a:p>
            <a:pPr marL="273050" lvl="0" indent="-273050" algn="l" rtl="0">
              <a:spcBef>
                <a:spcPts val="400"/>
              </a:spcBef>
              <a:spcAft>
                <a:spcPts val="0"/>
              </a:spcAft>
              <a:buSzPts val="1900"/>
              <a:buChar char="●"/>
            </a:pPr>
            <a:r>
              <a:rPr lang="ru-RU" sz="2000">
                <a:latin typeface="Times New Roman"/>
                <a:ea typeface="Times New Roman"/>
                <a:cs typeface="Times New Roman"/>
                <a:sym typeface="Times New Roman"/>
              </a:rPr>
              <a:t>Каждый день, когда видишь  распахнутые навстречу тебе детские  глаза и  жадно ловящие каждое твое  слово ребят, понимаешь, что ты  нужна им. Секрет их чистой любви прост: они открыты  и простодушны.</a:t>
            </a:r>
            <a:endParaRPr sz="2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457200" y="704850"/>
            <a:ext cx="8229600" cy="1143000"/>
          </a:xfrm>
          <a:prstGeom prst="rect">
            <a:avLst/>
          </a:prstGeom>
          <a:noFill/>
          <a:ln>
            <a:noFill/>
          </a:ln>
        </p:spPr>
        <p:txBody>
          <a:bodyPr wrap="square" lIns="0" tIns="45700" rIns="0" bIns="0" anchor="b" anchorCtr="0">
            <a:noAutofit/>
          </a:bodyPr>
          <a:lstStyle/>
          <a:p>
            <a:pPr marL="0" lvl="0" indent="0" algn="l" rtl="0">
              <a:spcBef>
                <a:spcPts val="0"/>
              </a:spcBef>
              <a:spcAft>
                <a:spcPts val="0"/>
              </a:spcAft>
              <a:buNone/>
            </a:pPr>
            <a:r>
              <a:rPr lang="ru-RU">
                <a:solidFill>
                  <a:srgbClr val="04617B"/>
                </a:solidFill>
                <a:latin typeface="Times New Roman"/>
                <a:ea typeface="Times New Roman"/>
                <a:cs typeface="Times New Roman"/>
                <a:sym typeface="Times New Roman"/>
              </a:rPr>
              <a:t>Мой профессиональный путь.</a:t>
            </a:r>
            <a:endParaRPr/>
          </a:p>
        </p:txBody>
      </p:sp>
      <p:sp>
        <p:nvSpPr>
          <p:cNvPr id="124" name="Shape 124"/>
          <p:cNvSpPr txBox="1">
            <a:spLocks noGrp="1"/>
          </p:cNvSpPr>
          <p:nvPr>
            <p:ph type="body" idx="1"/>
          </p:nvPr>
        </p:nvSpPr>
        <p:spPr>
          <a:xfrm>
            <a:off x="457200" y="1935163"/>
            <a:ext cx="8229600" cy="4389300"/>
          </a:xfrm>
          <a:prstGeom prst="rect">
            <a:avLst/>
          </a:prstGeom>
          <a:noFill/>
          <a:ln>
            <a:noFill/>
          </a:ln>
        </p:spPr>
        <p:txBody>
          <a:bodyPr wrap="square" lIns="91425" tIns="45700" rIns="91425" bIns="45700" anchor="t" anchorCtr="0">
            <a:noAutofit/>
          </a:bodyPr>
          <a:lstStyle/>
          <a:p>
            <a:pPr marL="273050" lvl="0" indent="0" algn="just" rtl="0">
              <a:spcBef>
                <a:spcPts val="0"/>
              </a:spcBef>
              <a:spcAft>
                <a:spcPts val="0"/>
              </a:spcAft>
              <a:buSzPts val="1900"/>
              <a:buNone/>
            </a:pPr>
            <a:r>
              <a:rPr lang="ru-RU" sz="2000">
                <a:latin typeface="Times New Roman"/>
                <a:ea typeface="Times New Roman"/>
                <a:cs typeface="Times New Roman"/>
                <a:sym typeface="Times New Roman"/>
              </a:rPr>
              <a:t>	</a:t>
            </a:r>
            <a:endParaRPr/>
          </a:p>
          <a:p>
            <a:pPr marL="273050" lvl="0" indent="0" algn="just" rtl="0">
              <a:spcBef>
                <a:spcPts val="400"/>
              </a:spcBef>
              <a:spcAft>
                <a:spcPts val="0"/>
              </a:spcAft>
              <a:buSzPts val="1900"/>
              <a:buNone/>
            </a:pPr>
            <a:endParaRPr sz="2000">
              <a:latin typeface="Times New Roman"/>
              <a:ea typeface="Times New Roman"/>
              <a:cs typeface="Times New Roman"/>
              <a:sym typeface="Times New Roman"/>
            </a:endParaRPr>
          </a:p>
          <a:p>
            <a:pPr marL="273050" lvl="0" indent="0" algn="just" rtl="0">
              <a:spcBef>
                <a:spcPts val="400"/>
              </a:spcBef>
              <a:spcAft>
                <a:spcPts val="0"/>
              </a:spcAft>
              <a:buSzPts val="1900"/>
              <a:buNone/>
            </a:pPr>
            <a:r>
              <a:rPr lang="ru-RU" sz="2000">
                <a:latin typeface="Times New Roman"/>
                <a:ea typeface="Times New Roman"/>
                <a:cs typeface="Times New Roman"/>
                <a:sym typeface="Times New Roman"/>
              </a:rPr>
              <a:t>	Свою профессию я люблю и с удовольствием прихожу на работу, где каждый день дарю детям любовь, внимание и заботу. И чувствую, что дети отвечают мне тем же, думаю, я им на все сто стала второй мамой, они меня очень часто так и называют "мама". Надеюсь, мне удалось подобрать заветный ключик к каждому детскому сердечку. Важно, что они мне доверяют и с удовольствием каждый день идут в детский сад. Я сделала правильный выбор в своей профессиональной деятельности то, что педагогика - это моя стихия, я для себя решила уже давно!</a:t>
            </a:r>
            <a:endParaRPr/>
          </a:p>
          <a:p>
            <a:pPr marL="273050" lvl="0" indent="-116204" algn="l" rtl="0">
              <a:spcBef>
                <a:spcPts val="520"/>
              </a:spcBef>
              <a:spcAft>
                <a:spcPts val="0"/>
              </a:spcAft>
              <a:buSzPts val="2470"/>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457200" y="704850"/>
            <a:ext cx="8229600" cy="492000"/>
          </a:xfrm>
          <a:prstGeom prst="rect">
            <a:avLst/>
          </a:prstGeom>
          <a:noFill/>
          <a:ln>
            <a:noFill/>
          </a:ln>
        </p:spPr>
        <p:txBody>
          <a:bodyPr wrap="square" lIns="0" tIns="45700" rIns="0" bIns="0" anchor="b" anchorCtr="0">
            <a:noAutofit/>
          </a:bodyPr>
          <a:lstStyle/>
          <a:p>
            <a:pPr marL="0" lvl="0" indent="0" algn="ctr" rtl="0">
              <a:spcBef>
                <a:spcPts val="0"/>
              </a:spcBef>
              <a:spcAft>
                <a:spcPts val="0"/>
              </a:spcAft>
              <a:buNone/>
            </a:pPr>
            <a:r>
              <a:rPr lang="ru-RU" sz="2800" b="1">
                <a:latin typeface="Times New Roman"/>
                <a:ea typeface="Times New Roman"/>
                <a:cs typeface="Times New Roman"/>
                <a:sym typeface="Times New Roman"/>
              </a:rPr>
              <a:t>В работе с детьми применяю методы:</a:t>
            </a:r>
            <a:endParaRPr sz="2800" b="1">
              <a:latin typeface="Times New Roman"/>
              <a:ea typeface="Times New Roman"/>
              <a:cs typeface="Times New Roman"/>
              <a:sym typeface="Times New Roman"/>
            </a:endParaRPr>
          </a:p>
        </p:txBody>
      </p:sp>
      <p:sp>
        <p:nvSpPr>
          <p:cNvPr id="130" name="Shape 130"/>
          <p:cNvSpPr txBox="1">
            <a:spLocks noGrp="1"/>
          </p:cNvSpPr>
          <p:nvPr>
            <p:ph type="body" idx="1"/>
          </p:nvPr>
        </p:nvSpPr>
        <p:spPr>
          <a:xfrm>
            <a:off x="539552" y="1772816"/>
            <a:ext cx="7920900" cy="4392600"/>
          </a:xfrm>
          <a:prstGeom prst="rect">
            <a:avLst/>
          </a:prstGeom>
          <a:noFill/>
          <a:ln>
            <a:noFill/>
          </a:ln>
        </p:spPr>
        <p:txBody>
          <a:bodyPr wrap="square" lIns="91425" tIns="45700" rIns="91425" bIns="45700" anchor="t" anchorCtr="0">
            <a:noAutofit/>
          </a:bodyPr>
          <a:lstStyle/>
          <a:p>
            <a:pPr marL="273050" lvl="0" indent="-273050" algn="l" rtl="0">
              <a:spcBef>
                <a:spcPts val="0"/>
              </a:spcBef>
              <a:spcAft>
                <a:spcPts val="0"/>
              </a:spcAft>
              <a:buSzPts val="1900"/>
              <a:buFont typeface="Noto Sans Symbols"/>
              <a:buChar char="➢"/>
            </a:pPr>
            <a:r>
              <a:rPr lang="ru-RU" sz="2000">
                <a:latin typeface="Times New Roman"/>
                <a:ea typeface="Times New Roman"/>
                <a:cs typeface="Times New Roman"/>
                <a:sym typeface="Times New Roman"/>
              </a:rPr>
              <a:t>рассматриваем  картинки, игрушки, животных;</a:t>
            </a:r>
            <a:endParaRPr/>
          </a:p>
          <a:p>
            <a:pPr marL="273050" lvl="0" indent="-273050" algn="l" rtl="0">
              <a:spcBef>
                <a:spcPts val="400"/>
              </a:spcBef>
              <a:spcAft>
                <a:spcPts val="0"/>
              </a:spcAft>
              <a:buSzPts val="1900"/>
              <a:buFont typeface="Noto Sans Symbols"/>
              <a:buChar char="➢"/>
            </a:pPr>
            <a:r>
              <a:rPr lang="ru-RU" sz="2000">
                <a:latin typeface="Times New Roman"/>
                <a:ea typeface="Times New Roman"/>
                <a:cs typeface="Times New Roman"/>
                <a:sym typeface="Times New Roman"/>
              </a:rPr>
              <a:t>обследуем предмет;</a:t>
            </a:r>
            <a:endParaRPr sz="2000">
              <a:latin typeface="Times New Roman"/>
              <a:ea typeface="Times New Roman"/>
              <a:cs typeface="Times New Roman"/>
              <a:sym typeface="Times New Roman"/>
            </a:endParaRPr>
          </a:p>
          <a:p>
            <a:pPr marL="273050" lvl="0" indent="-273050" algn="l" rtl="0">
              <a:spcBef>
                <a:spcPts val="400"/>
              </a:spcBef>
              <a:spcAft>
                <a:spcPts val="0"/>
              </a:spcAft>
              <a:buSzPts val="1900"/>
              <a:buFont typeface="Noto Sans Symbols"/>
              <a:buChar char="➢"/>
            </a:pPr>
            <a:r>
              <a:rPr lang="ru-RU" sz="2000">
                <a:latin typeface="Times New Roman"/>
                <a:ea typeface="Times New Roman"/>
                <a:cs typeface="Times New Roman"/>
                <a:sym typeface="Times New Roman"/>
              </a:rPr>
              <a:t>рассказываю  о  персонаже,  о  его  особенностях;</a:t>
            </a:r>
            <a:endParaRPr sz="2000">
              <a:latin typeface="Times New Roman"/>
              <a:ea typeface="Times New Roman"/>
              <a:cs typeface="Times New Roman"/>
              <a:sym typeface="Times New Roman"/>
            </a:endParaRPr>
          </a:p>
          <a:p>
            <a:pPr marL="273050" lvl="0" indent="-273050" algn="l" rtl="0">
              <a:spcBef>
                <a:spcPts val="400"/>
              </a:spcBef>
              <a:spcAft>
                <a:spcPts val="0"/>
              </a:spcAft>
              <a:buSzPts val="1900"/>
              <a:buFont typeface="Noto Sans Symbols"/>
              <a:buChar char="➢"/>
            </a:pPr>
            <a:r>
              <a:rPr lang="ru-RU" sz="2000">
                <a:latin typeface="Times New Roman"/>
                <a:ea typeface="Times New Roman"/>
                <a:cs typeface="Times New Roman"/>
                <a:sym typeface="Times New Roman"/>
              </a:rPr>
              <a:t>объясняю  детям значение  новых  слов;</a:t>
            </a:r>
            <a:endParaRPr/>
          </a:p>
          <a:p>
            <a:pPr marL="273050" lvl="0" indent="-273050" algn="l" rtl="0">
              <a:spcBef>
                <a:spcPts val="400"/>
              </a:spcBef>
              <a:spcAft>
                <a:spcPts val="0"/>
              </a:spcAft>
              <a:buSzPts val="1900"/>
              <a:buFont typeface="Noto Sans Symbols"/>
              <a:buChar char="➢"/>
            </a:pPr>
            <a:r>
              <a:rPr lang="ru-RU" sz="2000">
                <a:latin typeface="Times New Roman"/>
                <a:ea typeface="Times New Roman"/>
                <a:cs typeface="Times New Roman"/>
                <a:sym typeface="Times New Roman"/>
              </a:rPr>
              <a:t>рассказывание и чтение ;</a:t>
            </a:r>
            <a:endParaRPr sz="2000">
              <a:latin typeface="Times New Roman"/>
              <a:ea typeface="Times New Roman"/>
              <a:cs typeface="Times New Roman"/>
              <a:sym typeface="Times New Roman"/>
            </a:endParaRPr>
          </a:p>
          <a:p>
            <a:pPr marL="273050" lvl="0" indent="-273050" algn="l" rtl="0">
              <a:spcBef>
                <a:spcPts val="400"/>
              </a:spcBef>
              <a:spcAft>
                <a:spcPts val="0"/>
              </a:spcAft>
              <a:buSzPts val="1900"/>
              <a:buFont typeface="Noto Sans Symbols"/>
              <a:buChar char="➢"/>
            </a:pPr>
            <a:r>
              <a:rPr lang="ru-RU" sz="2000">
                <a:latin typeface="Times New Roman"/>
                <a:ea typeface="Times New Roman"/>
                <a:cs typeface="Times New Roman"/>
                <a:sym typeface="Times New Roman"/>
              </a:rPr>
              <a:t>беседа по содержанию;</a:t>
            </a:r>
            <a:endParaRPr/>
          </a:p>
          <a:p>
            <a:pPr marL="273050" lvl="0" indent="-273050" algn="l" rtl="0">
              <a:spcBef>
                <a:spcPts val="400"/>
              </a:spcBef>
              <a:spcAft>
                <a:spcPts val="0"/>
              </a:spcAft>
              <a:buSzPts val="1900"/>
              <a:buFont typeface="Noto Sans Symbols"/>
              <a:buChar char="➢"/>
            </a:pPr>
            <a:r>
              <a:rPr lang="ru-RU" sz="2000">
                <a:latin typeface="Times New Roman"/>
                <a:ea typeface="Times New Roman"/>
                <a:cs typeface="Times New Roman"/>
                <a:sym typeface="Times New Roman"/>
              </a:rPr>
              <a:t> выборочное чтение потешек, сказок, стихов;</a:t>
            </a:r>
            <a:endParaRPr sz="2000">
              <a:latin typeface="Times New Roman"/>
              <a:ea typeface="Times New Roman"/>
              <a:cs typeface="Times New Roman"/>
              <a:sym typeface="Times New Roman"/>
            </a:endParaRPr>
          </a:p>
          <a:p>
            <a:pPr marL="273050" lvl="0" indent="-273050" algn="l" rtl="0">
              <a:spcBef>
                <a:spcPts val="400"/>
              </a:spcBef>
              <a:spcAft>
                <a:spcPts val="0"/>
              </a:spcAft>
              <a:buSzPts val="1900"/>
              <a:buFont typeface="Noto Sans Symbols"/>
              <a:buChar char="➢"/>
            </a:pPr>
            <a:r>
              <a:rPr lang="ru-RU" sz="2000"/>
              <a:t>читаем без показа иллюстраций;</a:t>
            </a:r>
            <a:endParaRPr/>
          </a:p>
          <a:p>
            <a:pPr marL="273050" lvl="0" indent="-273050" algn="l" rtl="0">
              <a:spcBef>
                <a:spcPts val="400"/>
              </a:spcBef>
              <a:spcAft>
                <a:spcPts val="0"/>
              </a:spcAft>
              <a:buSzPts val="1900"/>
              <a:buFont typeface="Noto Sans Symbols"/>
              <a:buChar char="➢"/>
            </a:pPr>
            <a:r>
              <a:rPr lang="ru-RU" sz="2000"/>
              <a:t>договариваем слова и фразы;</a:t>
            </a:r>
            <a:endParaRPr/>
          </a:p>
          <a:p>
            <a:pPr marL="273050" lvl="0" indent="-273050" algn="l" rtl="0">
              <a:spcBef>
                <a:spcPts val="400"/>
              </a:spcBef>
              <a:spcAft>
                <a:spcPts val="0"/>
              </a:spcAft>
              <a:buSzPts val="1900"/>
              <a:buFont typeface="Noto Sans Symbols"/>
              <a:buChar char="➢"/>
            </a:pPr>
            <a:r>
              <a:rPr lang="ru-RU" sz="2000"/>
              <a:t>проговариваем фразы с отдельным ребенком.</a:t>
            </a:r>
            <a:endParaRPr/>
          </a:p>
          <a:p>
            <a:pPr marL="273050" lvl="0" indent="-152400" algn="l" rtl="0">
              <a:spcBef>
                <a:spcPts val="400"/>
              </a:spcBef>
              <a:spcAft>
                <a:spcPts val="0"/>
              </a:spcAft>
              <a:buSzPts val="1900"/>
              <a:buFont typeface="Noto Sans Symbols"/>
              <a:buNone/>
            </a:pPr>
            <a:endParaRPr sz="2000">
              <a:latin typeface="Times New Roman"/>
              <a:ea typeface="Times New Roman"/>
              <a:cs typeface="Times New Roman"/>
              <a:sym typeface="Times New Roman"/>
            </a:endParaRPr>
          </a:p>
          <a:p>
            <a:pPr marL="273050" lvl="0" indent="-152400" algn="l" rtl="0">
              <a:spcBef>
                <a:spcPts val="400"/>
              </a:spcBef>
              <a:spcAft>
                <a:spcPts val="0"/>
              </a:spcAft>
              <a:buSzPts val="1900"/>
              <a:buFont typeface="Noto Sans Symbols"/>
              <a:buNone/>
            </a:pPr>
            <a:endParaRPr sz="2000">
              <a:latin typeface="Times New Roman"/>
              <a:ea typeface="Times New Roman"/>
              <a:cs typeface="Times New Roman"/>
              <a:sym typeface="Times New Roman"/>
            </a:endParaRPr>
          </a:p>
          <a:p>
            <a:pPr marL="273050" lvl="0" indent="-152400" algn="l" rtl="0">
              <a:spcBef>
                <a:spcPts val="400"/>
              </a:spcBef>
              <a:spcAft>
                <a:spcPts val="0"/>
              </a:spcAft>
              <a:buSzPts val="1900"/>
              <a:buFont typeface="Noto Sans Symbols"/>
              <a:buNone/>
            </a:pPr>
            <a:endParaRPr sz="2000">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457200" y="260648"/>
            <a:ext cx="8229600" cy="864000"/>
          </a:xfrm>
          <a:prstGeom prst="rect">
            <a:avLst/>
          </a:prstGeom>
          <a:noFill/>
          <a:ln>
            <a:noFill/>
          </a:ln>
        </p:spPr>
        <p:txBody>
          <a:bodyPr wrap="square" lIns="0" tIns="45700" rIns="0" bIns="0" anchor="b" anchorCtr="0">
            <a:noAutofit/>
          </a:bodyPr>
          <a:lstStyle/>
          <a:p>
            <a:pPr marL="0" lvl="0" indent="0" algn="ctr" rtl="0">
              <a:spcBef>
                <a:spcPts val="0"/>
              </a:spcBef>
              <a:spcAft>
                <a:spcPts val="0"/>
              </a:spcAft>
              <a:buNone/>
            </a:pPr>
            <a:r>
              <a:rPr lang="ru-RU" sz="2800" b="1">
                <a:latin typeface="Times New Roman"/>
                <a:ea typeface="Times New Roman"/>
                <a:cs typeface="Times New Roman"/>
                <a:sym typeface="Times New Roman"/>
              </a:rPr>
              <a:t>Использую приёмы:  </a:t>
            </a:r>
            <a:endParaRPr sz="2800" b="1">
              <a:latin typeface="Times New Roman"/>
              <a:ea typeface="Times New Roman"/>
              <a:cs typeface="Times New Roman"/>
              <a:sym typeface="Times New Roman"/>
            </a:endParaRPr>
          </a:p>
        </p:txBody>
      </p:sp>
      <p:sp>
        <p:nvSpPr>
          <p:cNvPr id="136" name="Shape 136"/>
          <p:cNvSpPr txBox="1">
            <a:spLocks noGrp="1"/>
          </p:cNvSpPr>
          <p:nvPr>
            <p:ph type="body" idx="1"/>
          </p:nvPr>
        </p:nvSpPr>
        <p:spPr>
          <a:xfrm>
            <a:off x="467544" y="1556793"/>
            <a:ext cx="8219400" cy="4767900"/>
          </a:xfrm>
          <a:prstGeom prst="rect">
            <a:avLst/>
          </a:prstGeom>
          <a:noFill/>
          <a:ln>
            <a:noFill/>
          </a:ln>
        </p:spPr>
        <p:txBody>
          <a:bodyPr wrap="square" lIns="91425" tIns="45700" rIns="91425" bIns="45700" anchor="t" anchorCtr="0">
            <a:noAutofit/>
          </a:bodyPr>
          <a:lstStyle/>
          <a:p>
            <a:pPr marL="273050" lvl="0" indent="-273050" algn="just" rtl="0">
              <a:spcBef>
                <a:spcPts val="0"/>
              </a:spcBef>
              <a:spcAft>
                <a:spcPts val="0"/>
              </a:spcAft>
              <a:buSzPts val="1900"/>
              <a:buFont typeface="Noto Sans Symbols"/>
              <a:buChar char="➢"/>
            </a:pPr>
            <a:r>
              <a:rPr lang="ru-RU" sz="2000" b="1">
                <a:latin typeface="Times New Roman"/>
                <a:ea typeface="Times New Roman"/>
                <a:cs typeface="Times New Roman"/>
                <a:sym typeface="Times New Roman"/>
              </a:rPr>
              <a:t>словесные приемы: </a:t>
            </a:r>
            <a:r>
              <a:rPr lang="ru-RU" sz="2000">
                <a:latin typeface="Times New Roman"/>
                <a:ea typeface="Times New Roman"/>
                <a:cs typeface="Times New Roman"/>
                <a:sym typeface="Times New Roman"/>
              </a:rPr>
              <a:t>повторное проговаривание, объяснение, указания, словесное упражнение, вопрос, чтение и рассказывание художественных произведений, заучивание наизусть потешек,  коротких стишков, рассказывание без опоры на наглядный материал;</a:t>
            </a:r>
            <a:endParaRPr/>
          </a:p>
          <a:p>
            <a:pPr marL="273050" lvl="0" indent="-152400" algn="just" rtl="0">
              <a:spcBef>
                <a:spcPts val="400"/>
              </a:spcBef>
              <a:spcAft>
                <a:spcPts val="0"/>
              </a:spcAft>
              <a:buSzPts val="1900"/>
              <a:buFont typeface="Noto Sans Symbols"/>
              <a:buNone/>
            </a:pPr>
            <a:endParaRPr sz="2000">
              <a:latin typeface="Times New Roman"/>
              <a:ea typeface="Times New Roman"/>
              <a:cs typeface="Times New Roman"/>
              <a:sym typeface="Times New Roman"/>
            </a:endParaRPr>
          </a:p>
          <a:p>
            <a:pPr marL="273050" lvl="0" indent="-273050" algn="just" rtl="0">
              <a:spcBef>
                <a:spcPts val="400"/>
              </a:spcBef>
              <a:spcAft>
                <a:spcPts val="0"/>
              </a:spcAft>
              <a:buSzPts val="1900"/>
              <a:buFont typeface="Noto Sans Symbols"/>
              <a:buChar char="➢"/>
            </a:pPr>
            <a:r>
              <a:rPr lang="ru-RU" sz="2000" b="1">
                <a:latin typeface="Times New Roman"/>
                <a:ea typeface="Times New Roman"/>
                <a:cs typeface="Times New Roman"/>
                <a:sym typeface="Times New Roman"/>
              </a:rPr>
              <a:t>наглядные приёмы</a:t>
            </a:r>
            <a:r>
              <a:rPr lang="ru-RU" sz="2000">
                <a:latin typeface="Times New Roman"/>
                <a:ea typeface="Times New Roman"/>
                <a:cs typeface="Times New Roman"/>
                <a:sym typeface="Times New Roman"/>
              </a:rPr>
              <a:t>: показ предметов, игрушек, рассматривание иллюстраций;</a:t>
            </a:r>
            <a:endParaRPr/>
          </a:p>
          <a:p>
            <a:pPr marL="273050" lvl="0" indent="-152400" algn="just" rtl="0">
              <a:spcBef>
                <a:spcPts val="400"/>
              </a:spcBef>
              <a:spcAft>
                <a:spcPts val="0"/>
              </a:spcAft>
              <a:buSzPts val="1900"/>
              <a:buFont typeface="Noto Sans Symbols"/>
              <a:buNone/>
            </a:pPr>
            <a:endParaRPr sz="2000">
              <a:latin typeface="Times New Roman"/>
              <a:ea typeface="Times New Roman"/>
              <a:cs typeface="Times New Roman"/>
              <a:sym typeface="Times New Roman"/>
            </a:endParaRPr>
          </a:p>
          <a:p>
            <a:pPr marL="273050" lvl="0" indent="-273050" algn="just" rtl="0">
              <a:spcBef>
                <a:spcPts val="400"/>
              </a:spcBef>
              <a:spcAft>
                <a:spcPts val="0"/>
              </a:spcAft>
              <a:buSzPts val="1900"/>
              <a:buFont typeface="Noto Sans Symbols"/>
              <a:buChar char="➢"/>
            </a:pPr>
            <a:r>
              <a:rPr lang="ru-RU" sz="2000" b="1">
                <a:latin typeface="Times New Roman"/>
                <a:ea typeface="Times New Roman"/>
                <a:cs typeface="Times New Roman"/>
                <a:sym typeface="Times New Roman"/>
              </a:rPr>
              <a:t>игровые приёмы: </a:t>
            </a:r>
            <a:r>
              <a:rPr lang="ru-RU" sz="2000">
                <a:latin typeface="Times New Roman"/>
                <a:ea typeface="Times New Roman"/>
                <a:cs typeface="Times New Roman"/>
                <a:sym typeface="Times New Roman"/>
              </a:rPr>
              <a:t>обыгрывание с куклой «Водичка, водичка», играем с персонажем «Сорока – белобока», рассказывание  потешки  с  использованием  кукольного театра.</a:t>
            </a:r>
            <a:endParaRPr sz="2000">
              <a:latin typeface="Times New Roman"/>
              <a:ea typeface="Times New Roman"/>
              <a:cs typeface="Times New Roman"/>
              <a:sym typeface="Times New Roman"/>
            </a:endParaRPr>
          </a:p>
          <a:p>
            <a:pPr marL="273050" lvl="0" indent="-152400" algn="l" rtl="0">
              <a:spcBef>
                <a:spcPts val="400"/>
              </a:spcBef>
              <a:spcAft>
                <a:spcPts val="0"/>
              </a:spcAft>
              <a:buSzPts val="1900"/>
              <a:buFont typeface="Noto Sans Symbols"/>
              <a:buNone/>
            </a:pPr>
            <a:endParaRPr sz="2000">
              <a:latin typeface="Times New Roman"/>
              <a:ea typeface="Times New Roman"/>
              <a:cs typeface="Times New Roman"/>
              <a:sym typeface="Times New Roman"/>
            </a:endParaRPr>
          </a:p>
          <a:p>
            <a:pPr marL="273050" lvl="0" indent="-152400" algn="l" rtl="0">
              <a:spcBef>
                <a:spcPts val="400"/>
              </a:spcBef>
              <a:spcAft>
                <a:spcPts val="0"/>
              </a:spcAft>
              <a:buSzPts val="1900"/>
              <a:buFont typeface="Noto Sans Symbols"/>
              <a:buNone/>
            </a:pPr>
            <a:endParaRPr sz="2000" b="1">
              <a:latin typeface="Times New Roman"/>
              <a:ea typeface="Times New Roman"/>
              <a:cs typeface="Times New Roman"/>
              <a:sym typeface="Times New Roman"/>
            </a:endParaRPr>
          </a:p>
          <a:p>
            <a:pPr marL="273050" lvl="0" indent="-116204" algn="l" rtl="0">
              <a:spcBef>
                <a:spcPts val="520"/>
              </a:spcBef>
              <a:spcAft>
                <a:spcPts val="0"/>
              </a:spcAft>
              <a:buSzPts val="2470"/>
              <a:buFont typeface="Noto Sans Symbols"/>
              <a:buNone/>
            </a:pPr>
            <a:endParaRPr/>
          </a:p>
          <a:p>
            <a:pPr marL="0" lvl="0" indent="0" algn="l" rtl="0">
              <a:spcBef>
                <a:spcPts val="520"/>
              </a:spcBef>
              <a:spcAft>
                <a:spcPts val="0"/>
              </a:spcAft>
              <a:buSzPts val="2470"/>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539552" y="116632"/>
            <a:ext cx="8229600" cy="1143000"/>
          </a:xfrm>
          <a:prstGeom prst="rect">
            <a:avLst/>
          </a:prstGeom>
          <a:noFill/>
          <a:ln>
            <a:noFill/>
          </a:ln>
        </p:spPr>
        <p:txBody>
          <a:bodyPr wrap="square" lIns="0" tIns="45700" rIns="0" bIns="0" anchor="b" anchorCtr="0">
            <a:noAutofit/>
          </a:bodyPr>
          <a:lstStyle/>
          <a:p>
            <a:pPr marL="0" lvl="0" indent="0" algn="ctr" rtl="0">
              <a:spcBef>
                <a:spcPts val="0"/>
              </a:spcBef>
              <a:spcAft>
                <a:spcPts val="0"/>
              </a:spcAft>
              <a:buNone/>
            </a:pPr>
            <a:r>
              <a:rPr lang="ru-RU" sz="2800" b="1">
                <a:latin typeface="Times New Roman"/>
                <a:ea typeface="Times New Roman"/>
                <a:cs typeface="Times New Roman"/>
                <a:sym typeface="Times New Roman"/>
              </a:rPr>
              <a:t>Работа с родителями:</a:t>
            </a:r>
            <a:endParaRPr sz="2800">
              <a:latin typeface="Times New Roman"/>
              <a:ea typeface="Times New Roman"/>
              <a:cs typeface="Times New Roman"/>
              <a:sym typeface="Times New Roman"/>
            </a:endParaRPr>
          </a:p>
        </p:txBody>
      </p:sp>
      <p:sp>
        <p:nvSpPr>
          <p:cNvPr id="142" name="Shape 142"/>
          <p:cNvSpPr/>
          <p:nvPr/>
        </p:nvSpPr>
        <p:spPr>
          <a:xfrm>
            <a:off x="179512" y="1875889"/>
            <a:ext cx="7848900" cy="2585400"/>
          </a:xfrm>
          <a:prstGeom prst="rect">
            <a:avLst/>
          </a:prstGeom>
          <a:noFill/>
          <a:ln>
            <a:noFill/>
          </a:ln>
        </p:spPr>
        <p:txBody>
          <a:bodyPr wrap="square" lIns="91425" tIns="45700" rIns="91425" bIns="45700" anchor="t" anchorCtr="0">
            <a:spAutoFit/>
          </a:bodyPr>
          <a:lstStyle/>
          <a:p>
            <a:pPr marL="342900" marR="0" lvl="0" indent="-342900" algn="just" rtl="0">
              <a:spcBef>
                <a:spcPts val="0"/>
              </a:spcBef>
              <a:spcAft>
                <a:spcPts val="0"/>
              </a:spcAft>
              <a:buClr>
                <a:srgbClr val="000000"/>
              </a:buClr>
              <a:buSzPts val="1800"/>
              <a:buFont typeface="Noto Sans Symbols"/>
              <a:buChar char="−"/>
            </a:pPr>
            <a:r>
              <a:rPr lang="ru-RU" sz="1800" b="0" i="0" u="none" strike="noStrike" cap="none">
                <a:solidFill>
                  <a:srgbClr val="000000"/>
                </a:solidFill>
                <a:latin typeface="Times New Roman"/>
                <a:ea typeface="Times New Roman"/>
                <a:cs typeface="Times New Roman"/>
                <a:sym typeface="Times New Roman"/>
              </a:rPr>
              <a:t>консультации «Развитие мелкой моторики, как средство развитие речи»;</a:t>
            </a:r>
            <a:endParaRPr sz="1800" b="0" i="0" u="none" strike="noStrike" cap="none">
              <a:solidFill>
                <a:schemeClr val="dk1"/>
              </a:solidFill>
              <a:latin typeface="Times New Roman"/>
              <a:ea typeface="Times New Roman"/>
              <a:cs typeface="Times New Roman"/>
              <a:sym typeface="Times New Roman"/>
            </a:endParaRPr>
          </a:p>
          <a:p>
            <a:pPr marL="342900" marR="0" lvl="0" indent="-342900" algn="just" rtl="0">
              <a:spcBef>
                <a:spcPts val="0"/>
              </a:spcBef>
              <a:spcAft>
                <a:spcPts val="0"/>
              </a:spcAft>
              <a:buClr>
                <a:srgbClr val="000000"/>
              </a:buClr>
              <a:buSzPts val="1800"/>
              <a:buFont typeface="Noto Sans Symbols"/>
              <a:buChar char="−"/>
            </a:pPr>
            <a:r>
              <a:rPr lang="ru-RU" sz="1800" b="0" i="0" u="none" strike="noStrike" cap="none">
                <a:solidFill>
                  <a:srgbClr val="000000"/>
                </a:solidFill>
                <a:latin typeface="Times New Roman"/>
                <a:ea typeface="Times New Roman"/>
                <a:cs typeface="Times New Roman"/>
                <a:sym typeface="Times New Roman"/>
              </a:rPr>
              <a:t>беседа «Особенности речевого развития детей раннего возраста»;</a:t>
            </a:r>
            <a:endParaRPr sz="1800" b="0" i="0" u="none" strike="noStrike" cap="none">
              <a:solidFill>
                <a:schemeClr val="dk1"/>
              </a:solidFill>
              <a:latin typeface="Times New Roman"/>
              <a:ea typeface="Times New Roman"/>
              <a:cs typeface="Times New Roman"/>
              <a:sym typeface="Times New Roman"/>
            </a:endParaRPr>
          </a:p>
          <a:p>
            <a:pPr marL="342900" marR="0" lvl="0" indent="-342900" algn="just" rtl="0">
              <a:spcBef>
                <a:spcPts val="0"/>
              </a:spcBef>
              <a:spcAft>
                <a:spcPts val="0"/>
              </a:spcAft>
              <a:buClr>
                <a:srgbClr val="000000"/>
              </a:buClr>
              <a:buSzPts val="1800"/>
              <a:buFont typeface="Noto Sans Symbols"/>
              <a:buChar char="−"/>
            </a:pPr>
            <a:r>
              <a:rPr lang="ru-RU" sz="1800" b="0" i="0" u="none" strike="noStrike" cap="none">
                <a:solidFill>
                  <a:srgbClr val="000000"/>
                </a:solidFill>
                <a:latin typeface="Times New Roman"/>
                <a:ea typeface="Times New Roman"/>
                <a:cs typeface="Times New Roman"/>
                <a:sym typeface="Times New Roman"/>
              </a:rPr>
              <a:t>консультация «Играем с пальчиками – развиваем речь»; </a:t>
            </a:r>
            <a:endParaRPr sz="1800" b="0" i="0" u="none" strike="noStrike" cap="none">
              <a:solidFill>
                <a:schemeClr val="dk1"/>
              </a:solidFill>
              <a:latin typeface="Times New Roman"/>
              <a:ea typeface="Times New Roman"/>
              <a:cs typeface="Times New Roman"/>
              <a:sym typeface="Times New Roman"/>
            </a:endParaRPr>
          </a:p>
          <a:p>
            <a:pPr marL="342900" marR="0" lvl="0" indent="-342900" algn="just" rtl="0">
              <a:spcBef>
                <a:spcPts val="0"/>
              </a:spcBef>
              <a:spcAft>
                <a:spcPts val="0"/>
              </a:spcAft>
              <a:buClr>
                <a:srgbClr val="000000"/>
              </a:buClr>
              <a:buSzPts val="1800"/>
              <a:buFont typeface="Noto Sans Symbols"/>
              <a:buChar char="−"/>
            </a:pPr>
            <a:r>
              <a:rPr lang="ru-RU" sz="1800" b="0" i="0" u="none" strike="noStrike" cap="none">
                <a:solidFill>
                  <a:srgbClr val="000000"/>
                </a:solidFill>
                <a:latin typeface="Times New Roman"/>
                <a:ea typeface="Times New Roman"/>
                <a:cs typeface="Times New Roman"/>
                <a:sym typeface="Times New Roman"/>
              </a:rPr>
              <a:t>беседа «Влияние книги на развитие речи ребенка», «Потешки в жизни ребёнка»; </a:t>
            </a:r>
            <a:endParaRPr sz="1800" b="0" i="0" u="none" strike="noStrike" cap="none">
              <a:solidFill>
                <a:schemeClr val="dk1"/>
              </a:solidFill>
              <a:latin typeface="Times New Roman"/>
              <a:ea typeface="Times New Roman"/>
              <a:cs typeface="Times New Roman"/>
              <a:sym typeface="Times New Roman"/>
            </a:endParaRPr>
          </a:p>
          <a:p>
            <a:pPr marL="342900" marR="0" lvl="0" indent="-342900" algn="just" rtl="0">
              <a:spcBef>
                <a:spcPts val="0"/>
              </a:spcBef>
              <a:spcAft>
                <a:spcPts val="0"/>
              </a:spcAft>
              <a:buClr>
                <a:srgbClr val="000000"/>
              </a:buClr>
              <a:buSzPts val="1800"/>
              <a:buFont typeface="Noto Sans Symbols"/>
              <a:buChar char="−"/>
            </a:pPr>
            <a:r>
              <a:rPr lang="ru-RU" sz="1800" b="0" i="0" u="none" strike="noStrike" cap="none">
                <a:solidFill>
                  <a:srgbClr val="000000"/>
                </a:solidFill>
                <a:latin typeface="Times New Roman"/>
                <a:ea typeface="Times New Roman"/>
                <a:cs typeface="Times New Roman"/>
                <a:sym typeface="Times New Roman"/>
              </a:rPr>
              <a:t>выставки книг: «Книжки для малышек»; «Потешки для малышек»;</a:t>
            </a:r>
            <a:endParaRPr/>
          </a:p>
          <a:p>
            <a:pPr marL="342900" marR="0" lvl="0" indent="-342900" algn="just" rtl="0">
              <a:spcBef>
                <a:spcPts val="0"/>
              </a:spcBef>
              <a:spcAft>
                <a:spcPts val="0"/>
              </a:spcAft>
              <a:buClr>
                <a:schemeClr val="dk1"/>
              </a:buClr>
              <a:buSzPts val="1800"/>
              <a:buFont typeface="Noto Sans Symbols"/>
              <a:buChar char="−"/>
            </a:pPr>
            <a:r>
              <a:rPr lang="ru-RU" sz="1800" b="0" i="0" u="none" strike="noStrike" cap="none">
                <a:solidFill>
                  <a:schemeClr val="dk1"/>
                </a:solidFill>
                <a:latin typeface="Times New Roman"/>
                <a:ea typeface="Times New Roman"/>
                <a:cs typeface="Times New Roman"/>
                <a:sym typeface="Times New Roman"/>
              </a:rPr>
              <a:t>Беседа </a:t>
            </a:r>
            <a:r>
              <a:rPr lang="ru-RU" sz="1800" b="0" i="0" u="none" strike="noStrike" cap="none">
                <a:solidFill>
                  <a:srgbClr val="000000"/>
                </a:solidFill>
                <a:latin typeface="Times New Roman"/>
                <a:ea typeface="Times New Roman"/>
                <a:cs typeface="Times New Roman"/>
                <a:sym typeface="Times New Roman"/>
              </a:rPr>
              <a:t>«Роль взрослых в развитии речи ребёнка»; </a:t>
            </a:r>
            <a:endParaRPr sz="1800" b="0" i="0" u="none" strike="noStrike" cap="none">
              <a:solidFill>
                <a:srgbClr val="000000"/>
              </a:solidFill>
              <a:latin typeface="Times New Roman"/>
              <a:ea typeface="Times New Roman"/>
              <a:cs typeface="Times New Roman"/>
              <a:sym typeface="Times New Roman"/>
            </a:endParaRPr>
          </a:p>
          <a:p>
            <a:pPr marL="342900" marR="0" lvl="0" indent="-342900" algn="just" rtl="0">
              <a:spcBef>
                <a:spcPts val="0"/>
              </a:spcBef>
              <a:spcAft>
                <a:spcPts val="0"/>
              </a:spcAft>
              <a:buClr>
                <a:srgbClr val="000000"/>
              </a:buClr>
              <a:buSzPts val="1800"/>
              <a:buFont typeface="Noto Sans Symbols"/>
              <a:buChar char="−"/>
            </a:pPr>
            <a:r>
              <a:rPr lang="ru-RU" sz="1800" b="0" i="0" u="none" strike="noStrike" cap="none">
                <a:solidFill>
                  <a:srgbClr val="000000"/>
                </a:solidFill>
                <a:latin typeface="Times New Roman"/>
                <a:ea typeface="Times New Roman"/>
                <a:cs typeface="Times New Roman"/>
                <a:sym typeface="Times New Roman"/>
              </a:rPr>
              <a:t>показ презентации «Интеллектуальное развитие детей раннего возраста средствами фольклора».</a:t>
            </a:r>
            <a:endParaRPr sz="18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name="Поток">
  <a:themeElements>
    <a:clrScheme name="Поток">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448</Words>
  <Application>Microsoft Office PowerPoint</Application>
  <PresentationFormat>Экран (4:3)</PresentationFormat>
  <Paragraphs>78</Paragraphs>
  <Slides>17</Slides>
  <Notes>17</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17</vt:i4>
      </vt:variant>
    </vt:vector>
  </HeadingPairs>
  <TitlesOfParts>
    <vt:vector size="23" baseType="lpstr">
      <vt:lpstr>Arial</vt:lpstr>
      <vt:lpstr>Calibri</vt:lpstr>
      <vt:lpstr>Constantia</vt:lpstr>
      <vt:lpstr>Noto Sans Symbols</vt:lpstr>
      <vt:lpstr>Times New Roman</vt:lpstr>
      <vt:lpstr>Поток</vt:lpstr>
      <vt:lpstr>Воспитатель МАДОУ «Малыш» Наталья Сергеевна Лоскутова 1кв.категории</vt:lpstr>
      <vt:lpstr>Общая информация </vt:lpstr>
      <vt:lpstr>Мой профессиональный путь.</vt:lpstr>
      <vt:lpstr>Мой профессиональный путь.</vt:lpstr>
      <vt:lpstr>Мой профессиональный путь.</vt:lpstr>
      <vt:lpstr>Мой профессиональный путь.</vt:lpstr>
      <vt:lpstr>В работе с детьми применяю методы:</vt:lpstr>
      <vt:lpstr>Использую приёмы:  </vt:lpstr>
      <vt:lpstr>Работа с родителями:</vt:lpstr>
      <vt:lpstr>Дипломы за участие во  Всероссийских, Международных конкурсах 2014 - 2017гг</vt:lpstr>
      <vt:lpstr>Сертификаты за участие во  Всероссийских, Международных конкурсах.</vt:lpstr>
      <vt:lpstr>Свидетельства за участие во  Всероссийских, Международных конкурсах 2014 -2017гг</vt:lpstr>
      <vt:lpstr>Грамоты за 2014 – 2017гг.</vt:lpstr>
      <vt:lpstr>Благодарности за 2014 - 2017гг</vt:lpstr>
      <vt:lpstr>Публикации в газете «Родительский вестник»</vt:lpstr>
      <vt:lpstr> Курсы повышения образования</vt:lpstr>
      <vt:lpstr>Я всё больше убеждаюсь, что я выбрала правильный профессиональный путь.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Воспитатель МАДОУ «Малыш» Наталья Сергеевна Лоскутова 1кв.категории</dc:title>
  <cp:lastModifiedBy>007 Agent</cp:lastModifiedBy>
  <cp:revision>1</cp:revision>
  <dcterms:modified xsi:type="dcterms:W3CDTF">2018-02-07T07:09:56Z</dcterms:modified>
</cp:coreProperties>
</file>