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" initials="S" lastIdx="0" clrIdx="0">
    <p:extLst>
      <p:ext uri="{19B8F6BF-5375-455C-9EA6-DF929625EA0E}">
        <p15:presenceInfo xmlns:p15="http://schemas.microsoft.com/office/powerpoint/2012/main" userId="S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129" autoAdjust="0"/>
  </p:normalViewPr>
  <p:slideViewPr>
    <p:cSldViewPr snapToGrid="0">
      <p:cViewPr varScale="1">
        <p:scale>
          <a:sx n="69" d="100"/>
          <a:sy n="69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0410-5003-46EC-A46C-4F6478E93BC4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5A65-87F8-4040-B38E-24BA06347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57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0410-5003-46EC-A46C-4F6478E93BC4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5A65-87F8-4040-B38E-24BA06347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59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0410-5003-46EC-A46C-4F6478E93BC4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5A65-87F8-4040-B38E-24BA06347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21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0410-5003-46EC-A46C-4F6478E93BC4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5A65-87F8-4040-B38E-24BA06347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64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0410-5003-46EC-A46C-4F6478E93BC4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5A65-87F8-4040-B38E-24BA06347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94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0410-5003-46EC-A46C-4F6478E93BC4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5A65-87F8-4040-B38E-24BA06347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31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0410-5003-46EC-A46C-4F6478E93BC4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5A65-87F8-4040-B38E-24BA06347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45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0410-5003-46EC-A46C-4F6478E93BC4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5A65-87F8-4040-B38E-24BA06347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0410-5003-46EC-A46C-4F6478E93BC4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5A65-87F8-4040-B38E-24BA06347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68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0410-5003-46EC-A46C-4F6478E93BC4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5A65-87F8-4040-B38E-24BA06347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08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0410-5003-46EC-A46C-4F6478E93BC4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5A65-87F8-4040-B38E-24BA06347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99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10410-5003-46EC-A46C-4F6478E93BC4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5A65-87F8-4040-B38E-24BA06347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54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3177"/>
            <a:ext cx="12050973" cy="69535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04686" y="580571"/>
            <a:ext cx="9622971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3600" b="1" i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3600" b="1" i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03086" y="348342"/>
            <a:ext cx="9114971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750"/>
              </a:spcBef>
              <a:spcAft>
                <a:spcPts val="2250"/>
              </a:spcAft>
            </a:pPr>
            <a:r>
              <a:rPr lang="ru-RU" sz="3600" kern="1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работы шахматного кружка                     «Волшебство шахмат» для детей 5-7 лет дошкольного возраста.</a:t>
            </a:r>
            <a:endParaRPr lang="ru-RU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68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9657"/>
            <a:ext cx="6549572" cy="740229"/>
          </a:xfrm>
        </p:spPr>
        <p:txBody>
          <a:bodyPr>
            <a:noAutofit/>
          </a:bodyPr>
          <a:lstStyle/>
          <a:p>
            <a:pPr lvl="0" algn="ctr"/>
            <a:r>
              <a:rPr lang="ru-RU" sz="32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</a:t>
            </a:r>
            <a:r>
              <a:rPr lang="ru-RU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программы</a:t>
            </a:r>
            <a:endParaRPr lang="ru-RU" sz="3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045029"/>
            <a:ext cx="6183085" cy="5812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игре в шахматы с самого раннего возраста помогает многим детям, живущим в северных регионах и обучающимся в трудных климатических условиях, не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отставать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развитии от своих сверстников, живущих "на материке", открывает дорогу к творчеству десяткам тысяч детей некоммуникативного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типа.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2457" y="899887"/>
            <a:ext cx="6139543" cy="47606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2258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-1"/>
            <a:ext cx="7141028" cy="705394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Важная особенность </a:t>
            </a: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шахмат заключается: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существующих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правилах корректного поведения во время игры. Нарушать правила нельзя, поскольку любое подобное нарушение приводит к немедленному поражению. В этом заключается принципиальное отличие шахмат от многих других игр, в частности, от игровых видов спорта, где нарушение правил приводит лишь к штрафам (штрафным ударам, удалению игроков и т.п.), но не к прекращению самой игры. Таким образом, у детей с самого раннего возраста формируется уважительное отношение к правилам, нормам поведения, а ведь в основе морали, нравственности лежит осознанное и добровольное соблюдение общепризнанных норм поведения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1029" y="1829885"/>
            <a:ext cx="4876799" cy="368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0629"/>
            <a:ext cx="5254171" cy="596537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                 </a:t>
            </a:r>
            <a:r>
              <a:rPr lang="ru-RU" b="1" dirty="0" smtClean="0">
                <a:solidFill>
                  <a:schemeClr val="accent4"/>
                </a:solidFill>
              </a:rPr>
              <a:t> </a:t>
            </a:r>
            <a:r>
              <a:rPr lang="ru-RU" sz="3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 воспитании культуры мышления большое место отводилось  шахматам… Игра в шахматы воспитывает сосредоточенность. Но самое главное- это развитие памяти. Без шахмат нельзя представить полноценного воспитания умственных способностей и памяти».</a:t>
            </a:r>
          </a:p>
          <a:p>
            <a:pPr marL="0" indent="0" algn="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 Сухомлинский.</a:t>
            </a:r>
            <a:endParaRPr lang="ru-RU" dirty="0"/>
          </a:p>
          <a:p>
            <a:pPr marL="0" indent="0">
              <a:buNone/>
            </a:pPr>
            <a:endParaRPr lang="ru-RU" i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0914" y="130629"/>
            <a:ext cx="6473372" cy="521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0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44" y="-1"/>
            <a:ext cx="11611428" cy="71845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  <a:r>
              <a:rPr lang="ru-RU" sz="3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недрения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«Волшебство шахмат» является создание условий для личностного и интеллектуального развития детей старшего дошкольного возраста, формирования общей культуры и организации содержательного досуга посредством обучения игре в шахматы.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0686" y="2155371"/>
            <a:ext cx="8360230" cy="470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45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143" y="79829"/>
            <a:ext cx="12046857" cy="6776357"/>
          </a:xfr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27298"/>
              </p:ext>
            </p:extLst>
          </p:nvPr>
        </p:nvGraphicFramePr>
        <p:xfrm>
          <a:off x="2061028" y="508001"/>
          <a:ext cx="8998857" cy="6068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8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9999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программы:</a:t>
                      </a:r>
                      <a:endParaRPr lang="ru-RU" sz="2800" dirty="0" smtClean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4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Окунуть детей в мир сказок и превращений обыкновенной доски и фигур в волшебные, 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4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заинтересовать красотой и изяществом отдельных ходов, шахматных комбинаций. 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4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Научить находить в обыкновенном – необыкновенное, получать эстетическое наслаждение, восхищаться удивительной игрой. 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4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Помочь детям стать сильными духом, преодолеть себя, достичь вершин мастерства.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4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Воспитывать лидерство, стремление стать первым, завоевывать высшие награды и титулы. 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4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организованность, гармоничное физическое и интеллектуальное развитие через длительные тренировки для поддержания формы, самообладания и эмоциональной устойчивости</a:t>
                      </a:r>
                      <a:r>
                        <a:rPr lang="ru-RU" sz="20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70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200" y="0"/>
            <a:ext cx="11988800" cy="7003143"/>
          </a:xfr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845868"/>
              </p:ext>
            </p:extLst>
          </p:nvPr>
        </p:nvGraphicFramePr>
        <p:xfrm>
          <a:off x="1625600" y="365126"/>
          <a:ext cx="9728200" cy="621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988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24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 реализация рабочей программы: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24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Рабочая программа рассчитана на два года обучения для  детей</a:t>
                      </a:r>
                      <a:r>
                        <a:rPr lang="ru-RU" sz="2400" i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5-7 лет , с проведением двух занятия в неделю по 25 – 30   минут во второй половине дня.</a:t>
                      </a:r>
                      <a:r>
                        <a:rPr lang="ru-RU" sz="2400" i="1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4891">
                <a:tc>
                  <a:txBody>
                    <a:bodyPr/>
                    <a:lstStyle/>
                    <a:p>
                      <a:r>
                        <a:rPr lang="ru-RU" sz="2400" b="1" u="none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Основные формы работы на занятии:</a:t>
                      </a:r>
                    </a:p>
                    <a:p>
                      <a:r>
                        <a:rPr lang="ru-RU" sz="2400" b="1" i="1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индивидуальные, групповые и коллективные (игровая деятельность).</a:t>
                      </a:r>
                    </a:p>
                    <a:p>
                      <a:endParaRPr lang="ru-RU" sz="2400" b="1" i="1" u="none" dirty="0" smtClean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Рекомендуемое количество часов на освоение программы воспитанником:</a:t>
                      </a:r>
                      <a:endParaRPr lang="ru-RU" sz="2400" kern="1200" dirty="0" smtClean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Максимальная учебная нагрузка воспитанника составляет 72 часа, в том числе:</a:t>
                      </a:r>
                    </a:p>
                    <a:p>
                      <a:pPr lvl="0"/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первом году обучения 36 часов;</a:t>
                      </a:r>
                    </a:p>
                    <a:p>
                      <a:pPr lvl="0"/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 втором году обучения 36часов.</a:t>
                      </a:r>
                    </a:p>
                    <a:p>
                      <a:endParaRPr lang="ru-RU" sz="2400" b="1" i="1" u="none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b="1" u="non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60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программы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59658" y="885370"/>
            <a:ext cx="9463313" cy="5972629"/>
          </a:xfrm>
        </p:spPr>
        <p:txBody>
          <a:bodyPr>
            <a:normAutofit fontScale="70000" lnSpcReduction="20000"/>
          </a:bodyPr>
          <a:lstStyle/>
          <a:p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Воспитанники должны:</a:t>
            </a:r>
          </a:p>
          <a:p>
            <a:pPr lvl="0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представление о шахматной доске, ориентироваться на ней;</a:t>
            </a:r>
          </a:p>
          <a:p>
            <a:pPr lvl="0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и называть шахматные фигуры;</a:t>
            </a:r>
          </a:p>
          <a:p>
            <a:pPr lvl="0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расставлять шахматные фигуры на шахматной доске в начальное положение;</a:t>
            </a:r>
          </a:p>
          <a:p>
            <a:pPr lvl="0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представление об элементарных правилах </a:t>
            </a:r>
            <a:endParaRPr lang="ru-RU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играть малым числом фигур;</a:t>
            </a:r>
          </a:p>
          <a:p>
            <a:pPr lvl="0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представление об истории шахмат и выдающихся шахматистах;</a:t>
            </a:r>
          </a:p>
          <a:p>
            <a:pPr lvl="0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владеть основными шахматными терминами;</a:t>
            </a:r>
          </a:p>
          <a:p>
            <a:pPr lvl="0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применять элементарные правила игры;</a:t>
            </a:r>
          </a:p>
          <a:p>
            <a:pPr lvl="0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представление о некоторых тактических приемах.</a:t>
            </a:r>
          </a:p>
          <a:p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829" y="1750105"/>
            <a:ext cx="3730171" cy="315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2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923609"/>
          </a:xfrm>
        </p:spPr>
      </p:pic>
      <p:sp>
        <p:nvSpPr>
          <p:cNvPr id="16" name="Прямоугольник 15"/>
          <p:cNvSpPr/>
          <p:nvPr/>
        </p:nvSpPr>
        <p:spPr>
          <a:xfrm>
            <a:off x="2656114" y="365125"/>
            <a:ext cx="72130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</a:p>
        </p:txBody>
      </p:sp>
    </p:spTree>
    <p:extLst>
      <p:ext uri="{BB962C8B-B14F-4D97-AF65-F5344CB8AC3E}">
        <p14:creationId xmlns:p14="http://schemas.microsoft.com/office/powerpoint/2010/main" val="69654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</TotalTime>
  <Words>491</Words>
  <Application>Microsoft Office PowerPoint</Application>
  <PresentationFormat>Широкоэкранный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Презентация PowerPoint</vt:lpstr>
      <vt:lpstr>Обоснование необходимости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Планируемые результаты освоения программы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</dc:creator>
  <cp:lastModifiedBy>007 Agent</cp:lastModifiedBy>
  <cp:revision>35</cp:revision>
  <dcterms:created xsi:type="dcterms:W3CDTF">2017-03-29T04:57:55Z</dcterms:created>
  <dcterms:modified xsi:type="dcterms:W3CDTF">2018-02-04T14:35:05Z</dcterms:modified>
</cp:coreProperties>
</file>