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01D5-F1BD-421E-B76D-03ED6C9D4B5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9A38CB-62FA-481B-833E-FA4D8BBA2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01D5-F1BD-421E-B76D-03ED6C9D4B5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38CB-62FA-481B-833E-FA4D8BBA2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01D5-F1BD-421E-B76D-03ED6C9D4B5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38CB-62FA-481B-833E-FA4D8BBA2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01D5-F1BD-421E-B76D-03ED6C9D4B5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9A38CB-62FA-481B-833E-FA4D8BBA2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01D5-F1BD-421E-B76D-03ED6C9D4B5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38CB-62FA-481B-833E-FA4D8BBA2D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01D5-F1BD-421E-B76D-03ED6C9D4B5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38CB-62FA-481B-833E-FA4D8BBA2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01D5-F1BD-421E-B76D-03ED6C9D4B5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9A38CB-62FA-481B-833E-FA4D8BBA2D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01D5-F1BD-421E-B76D-03ED6C9D4B5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38CB-62FA-481B-833E-FA4D8BBA2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01D5-F1BD-421E-B76D-03ED6C9D4B5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38CB-62FA-481B-833E-FA4D8BBA2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01D5-F1BD-421E-B76D-03ED6C9D4B5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38CB-62FA-481B-833E-FA4D8BBA2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01D5-F1BD-421E-B76D-03ED6C9D4B5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38CB-62FA-481B-833E-FA4D8BBA2D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1201D5-F1BD-421E-B76D-03ED6C9D4B5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9A38CB-62FA-481B-833E-FA4D8BBA2D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72817"/>
            <a:ext cx="8458200" cy="43029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«Подготовка животных  к зиме»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Карасева С.А.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6755" y="0"/>
            <a:ext cx="8458200" cy="11967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 бюджетное общеобразовательное учреждение  Школа №508 г. Москвы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3" y="620688"/>
            <a:ext cx="2304256" cy="48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 делают запасы на зиму Заяц, волк, лиса, выдра, росомаха, лось, кабан не делают запасов на зиму. Они и так найдут себе корм.</a:t>
            </a:r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560" y="0"/>
            <a:ext cx="3960440" cy="29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492896"/>
            <a:ext cx="35879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7327" y="4149080"/>
            <a:ext cx="350667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-171400"/>
            <a:ext cx="8458200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Пусты поля, Мокнет земля,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Дождь поливает. Когда это бывает?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71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" y="6858000"/>
            <a:ext cx="845820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1" y="188640"/>
            <a:ext cx="2736303" cy="619268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Летом звери ходят в лёгких шубах, но они не спасут их от зимних холодов. Вот почему осенью зверьки линяют. Линька у зверей – это постепенная смена шерсти. Вместо летней шерсти осенью вырастает новая – густая, </a:t>
            </a:r>
            <a:r>
              <a:rPr lang="ru-RU" sz="2400" dirty="0" err="1" smtClean="0"/>
              <a:t>пушистая.Летом</a:t>
            </a:r>
            <a:r>
              <a:rPr lang="ru-RU" sz="2400" dirty="0" smtClean="0"/>
              <a:t> белка рыжая, а зимой серая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-83127"/>
            <a:ext cx="536408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536408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3024337" cy="51495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Заяц-беляк летом серый, а зимой белый. Мех горностая летом красновато-бурый на спине и боках, а на груди и брюхе –желтовато –белый. Зимой весь мех чисто белый, лишь кончик хвоста остаётся чёрным. Это очень важно для зверьков. Они зимой будут незаметны на снегу.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3739762" cy="232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3024336" cy="230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218476" cy="21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501008"/>
            <a:ext cx="2592288" cy="283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0"/>
            <a:ext cx="2602632" cy="5410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Некоторые звери запасают на зиму корм. Белки прячут в укромных местах жёлуди, орехи, грибы. Бобры заготавливают много веток, уносят их под воду и складывают в кучу около своего жилья. Мыши запасают в норках жёлуди, орехи, зёрна.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249156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27730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4068960" cy="282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260648"/>
            <a:ext cx="2242591" cy="5149552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Есть такие звери, которые всю зиму спят. Запас корма им не нужен. Ёж делает в ямке на земле небольшое гнездо из сухой листвы, травы, мха. В нём он и залегает в спячку до весны.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7076"/>
            <a:ext cx="614468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2386607" cy="4800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Про ежа и медведя можно сказать, что они « кладовые». Летом и осенью они усиленно питаются и жиреют. Они расходуют жир зимой, как естественный запас питания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238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458616" cy="480060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К зиме барсук сильно жиреет, натаскивает в норку массу листьев и делает большой запас пищи. </a:t>
            </a:r>
          </a:p>
          <a:p>
            <a:endParaRPr lang="ru-RU" sz="2400" dirty="0" smtClean="0"/>
          </a:p>
          <a:p>
            <a:r>
              <a:rPr lang="ru-RU" sz="2400" dirty="0" smtClean="0"/>
              <a:t>Летучие мыши для зимней спячки предпочитают чердаки, заброшенные здания. Они собираются сотнями и привешиваются друг к другу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8640"/>
            <a:ext cx="41385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24407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458616" cy="4800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Впадают в спячку Лягушки, жабы, змеи, ящерицы на зиму залегают в спячку. Некоторые лягушки зимуют на дне водоёмов. Дышат они  при этом кожей.</a:t>
            </a: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4104456" cy="308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4752528" cy="352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338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Franklin Gothic Book</vt:lpstr>
      <vt:lpstr>Franklin Gothic Medium</vt:lpstr>
      <vt:lpstr>Times New Roman</vt:lpstr>
      <vt:lpstr>Wingdings 2</vt:lpstr>
      <vt:lpstr>Трек</vt:lpstr>
      <vt:lpstr> Презентация  «Подготовка животных  к зиме»                                                           Подготовила: Карасева С.А.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Римма</dc:creator>
  <cp:lastModifiedBy>007 Agent</cp:lastModifiedBy>
  <cp:revision>13</cp:revision>
  <dcterms:created xsi:type="dcterms:W3CDTF">2014-10-12T14:16:08Z</dcterms:created>
  <dcterms:modified xsi:type="dcterms:W3CDTF">2018-01-21T14:18:23Z</dcterms:modified>
</cp:coreProperties>
</file>