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1"/>
  </p:notesMasterIdLst>
  <p:sldIdLst>
    <p:sldId id="318" r:id="rId2"/>
    <p:sldId id="307" r:id="rId3"/>
    <p:sldId id="297" r:id="rId4"/>
    <p:sldId id="305" r:id="rId5"/>
    <p:sldId id="304" r:id="rId6"/>
    <p:sldId id="299" r:id="rId7"/>
    <p:sldId id="256" r:id="rId8"/>
    <p:sldId id="300" r:id="rId9"/>
    <p:sldId id="301" r:id="rId10"/>
    <p:sldId id="302" r:id="rId11"/>
    <p:sldId id="309" r:id="rId12"/>
    <p:sldId id="306" r:id="rId13"/>
    <p:sldId id="258" r:id="rId14"/>
    <p:sldId id="259" r:id="rId15"/>
    <p:sldId id="261" r:id="rId16"/>
    <p:sldId id="287" r:id="rId17"/>
    <p:sldId id="288" r:id="rId18"/>
    <p:sldId id="284" r:id="rId19"/>
    <p:sldId id="310" r:id="rId20"/>
    <p:sldId id="320" r:id="rId21"/>
    <p:sldId id="321" r:id="rId22"/>
    <p:sldId id="322" r:id="rId23"/>
    <p:sldId id="323" r:id="rId24"/>
    <p:sldId id="311" r:id="rId25"/>
    <p:sldId id="312" r:id="rId26"/>
    <p:sldId id="315" r:id="rId27"/>
    <p:sldId id="314" r:id="rId28"/>
    <p:sldId id="316" r:id="rId29"/>
    <p:sldId id="303" r:id="rId30"/>
  </p:sldIdLst>
  <p:sldSz cx="9144000" cy="6858000" type="screen4x3"/>
  <p:notesSz cx="6858000" cy="9144000"/>
  <p:custShowLst>
    <p:custShow name="Произвольный показ 1" id="0">
      <p:sldLst>
        <p:sld r:id="rId15"/>
        <p:sld r:id="rId16"/>
        <p:sld r:id="rId19"/>
        <p:sld r:id="rId17"/>
        <p:sld r:id="rId18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40" autoAdjust="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Franklin Gothic Book" pitchFamily="34" charset="0"/>
              </a:defRPr>
            </a:lvl1pPr>
          </a:lstStyle>
          <a:p>
            <a:pPr>
              <a:defRPr/>
            </a:pPr>
            <a:fld id="{2B8EDC02-D6B1-4767-8CC6-57E5FE9D73BB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Franklin Gothic Book" pitchFamily="34" charset="0"/>
              </a:defRPr>
            </a:lvl1pPr>
          </a:lstStyle>
          <a:p>
            <a:pPr>
              <a:defRPr/>
            </a:pPr>
            <a:fld id="{B2D404E8-A1CB-4A97-B2AA-8966AD793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1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ru-RU" smtClean="0">
                <a:latin typeface="Arial" charset="0"/>
              </a:rPr>
              <a:t>Определение проблемы- «Задумка»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smtClean="0">
                <a:latin typeface="Arial" charset="0"/>
              </a:rPr>
              <a:t>Воздух и его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3286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5837-9E43-4C47-9E5A-255687DC4963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16DB-9819-440B-982A-5FB516C9C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5721-3E18-4C03-B4A6-49A3A764AD89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ADF7-F5F4-4EBC-B8DE-4DDD105008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62F6-3756-4635-9E54-425B135FF030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3BFE-E5C8-4026-ADF8-86778EE98D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4570-128A-4B62-AD91-03498638C7D4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39C7-244A-4AF1-B0AA-C83BA30087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5F68-A97A-419E-8ED0-5BC47F890968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301C-3723-49A0-982E-4FF7406389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A0A1-1F30-450A-8808-B12FB47ADC30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40CE-6686-4450-92AA-F4B3EA881C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F988-A8B0-489B-BE2B-6F5E04D576E6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641E-4D3E-4005-9DD1-217AC6AB5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B789-AAF5-4322-BA1C-D23A2838A971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3F2D7-6A31-4D9B-9ECA-93BC268C1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51F3-1B00-43BD-9A97-A57135FE0AEB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8818-875D-4E8A-8A22-63BC97970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EF6C-F46C-4CCC-9502-BCBA6C4E7A3C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BDC9-CE3D-4D56-AFE7-62FB8F9E32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9CA6-0DF6-4DE2-815E-E8448490B97D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4904-7BDC-4A18-9142-ACABA020F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22DC-729E-4C05-83A7-52E21C53B65A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811E-2C73-4939-A2DA-5BF6F12D07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B90CFC8-1153-408D-B30D-48B839EABE8E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1323908-3FC6-42EC-8F67-61CC8446B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ня\ohranaAt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232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664296"/>
          </a:xfrm>
        </p:spPr>
        <p:txBody>
          <a:bodyPr/>
          <a:lstStyle/>
          <a:p>
            <a:r>
              <a:rPr lang="ru-RU" sz="4000" dirty="0" smtClean="0"/>
              <a:t>Презентация проекта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«Воздух – невидимка».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7448872" cy="2713856"/>
          </a:xfrm>
        </p:spPr>
        <p:txBody>
          <a:bodyPr/>
          <a:lstStyle/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Проект подготовили:</a:t>
            </a:r>
            <a:endParaRPr lang="en-US" sz="2400" dirty="0"/>
          </a:p>
          <a:p>
            <a:pPr algn="r"/>
            <a:r>
              <a:rPr lang="ru-RU" sz="2400" dirty="0" err="1" smtClean="0"/>
              <a:t>Радкевич</a:t>
            </a:r>
            <a:r>
              <a:rPr lang="ru-RU" sz="2400" dirty="0" smtClean="0"/>
              <a:t> О.В.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Павличева</a:t>
            </a:r>
            <a:r>
              <a:rPr lang="ru-RU" sz="2400" dirty="0" smtClean="0"/>
              <a:t> Е.А. </a:t>
            </a:r>
          </a:p>
          <a:p>
            <a:pPr algn="r"/>
            <a:r>
              <a:rPr lang="ru-RU" sz="2400" dirty="0" smtClean="0"/>
              <a:t>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517232"/>
            <a:ext cx="30963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FFCC00"/>
              </a:buClr>
            </a:pPr>
            <a:endParaRPr lang="ru-RU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lvl="0" algn="r">
              <a:spcBef>
                <a:spcPct val="20000"/>
              </a:spcBef>
              <a:buClr>
                <a:srgbClr val="FFCC00"/>
              </a:buClr>
            </a:pPr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Ставрополь 2017г.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4. Выполнение проекта</a:t>
            </a:r>
            <a:r>
              <a:rPr lang="ru-RU" altLang="ru-RU" sz="3600" kern="12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lang="ru-RU" altLang="ru-RU" sz="3600" kern="12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defRPr/>
            </a:pPr>
            <a:r>
              <a:rPr lang="ru-RU" altLang="ru-RU" sz="2800" dirty="0" smtClean="0">
                <a:cs typeface="Arial" charset="0"/>
              </a:rPr>
              <a:t>Подбор инструментов и материалов – «</a:t>
            </a:r>
            <a:r>
              <a:rPr lang="ru-RU" altLang="ru-RU" sz="2800" dirty="0" err="1" smtClean="0">
                <a:cs typeface="Arial" charset="0"/>
              </a:rPr>
              <a:t>Познавалка</a:t>
            </a:r>
            <a:r>
              <a:rPr lang="ru-RU" altLang="ru-RU" sz="2800" dirty="0" smtClean="0">
                <a:cs typeface="Arial" charset="0"/>
              </a:rPr>
              <a:t>»</a:t>
            </a:r>
          </a:p>
          <a:p>
            <a:pPr marL="609600" indent="-609600" eaLnBrk="1" hangingPunct="1">
              <a:defRPr/>
            </a:pPr>
            <a:r>
              <a:rPr lang="ru-RU" altLang="ru-RU" sz="2800" dirty="0" smtClean="0">
                <a:cs typeface="Arial" charset="0"/>
              </a:rPr>
              <a:t>Реализация всех предусмотренных процессом этапов, действий, операций, пошаговый контроль, коррекция – «</a:t>
            </a:r>
            <a:r>
              <a:rPr lang="ru-RU" altLang="ru-RU" sz="2800" dirty="0" err="1" smtClean="0">
                <a:cs typeface="Arial" charset="0"/>
              </a:rPr>
              <a:t>Выполнялка</a:t>
            </a:r>
            <a:r>
              <a:rPr lang="ru-RU" altLang="ru-RU" sz="2800" dirty="0" smtClean="0">
                <a:cs typeface="Arial" charset="0"/>
              </a:rPr>
              <a:t> и </a:t>
            </a:r>
            <a:r>
              <a:rPr lang="ru-RU" altLang="ru-RU" sz="2800" dirty="0" err="1" smtClean="0">
                <a:cs typeface="Arial" charset="0"/>
              </a:rPr>
              <a:t>исправлялка</a:t>
            </a:r>
            <a:r>
              <a:rPr lang="ru-RU" altLang="ru-RU" sz="2800" dirty="0" smtClean="0">
                <a:cs typeface="Arial" charset="0"/>
              </a:rPr>
              <a:t>»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Что такое воздух и из чего состоит?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2800" dirty="0" smtClean="0"/>
              <a:t>Для чего нужен воздух людям?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2800" dirty="0" smtClean="0"/>
              <a:t>Для чего нужен воздух растениям  и животным?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2800" dirty="0" smtClean="0"/>
              <a:t>Свойства воздуха.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2800" dirty="0" smtClean="0"/>
              <a:t>Как сохранить воздух чистым? 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endParaRPr lang="ru-RU" sz="1400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Воздух – это часть природы, он везде вокруг нас, мы им дышим .</a:t>
            </a:r>
            <a:endParaRPr lang="ru-RU" sz="2800" dirty="0"/>
          </a:p>
        </p:txBody>
      </p:sp>
      <p:pic>
        <p:nvPicPr>
          <p:cNvPr id="6" name="Содержимое 5" descr="slide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385068"/>
            <a:ext cx="7297242" cy="511576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4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Воздух состоит из азота, кислорода и других газов.</a:t>
            </a:r>
          </a:p>
        </p:txBody>
      </p:sp>
      <p:sp>
        <p:nvSpPr>
          <p:cNvPr id="123917" name="Rectangle 1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Наша планета земля окружена со всех сторон толстым слоем воздуха. Это удивительная оболочка называется – атмосфера.</a:t>
            </a:r>
          </a:p>
        </p:txBody>
      </p:sp>
      <p:pic>
        <p:nvPicPr>
          <p:cNvPr id="6" name="Содержимое 5" descr="atmosfera-zemli-sloi-sostav-ga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022078"/>
            <a:ext cx="3600400" cy="358839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-7-63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993063" cy="600075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Людям воздух нужен, чтобы жить и дышать.</a:t>
            </a:r>
            <a:endParaRPr lang="ru-RU" sz="3600" dirty="0"/>
          </a:p>
        </p:txBody>
      </p:sp>
      <p:pic>
        <p:nvPicPr>
          <p:cNvPr id="6" name="Содержимое 5" descr="devushka-na-beregu-mor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240908" cy="482727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Воздух помогает человеку: запускать воздушные шары, крутить колёса мельницы и т.д.</a:t>
            </a:r>
            <a:endParaRPr lang="ru-RU" sz="3200" dirty="0"/>
          </a:p>
        </p:txBody>
      </p:sp>
      <p:pic>
        <p:nvPicPr>
          <p:cNvPr id="9" name="Содержимое 8" descr="anywalls.com-70910 воздуш шары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194175" cy="2621359"/>
          </a:xfrm>
        </p:spPr>
      </p:pic>
      <p:pic>
        <p:nvPicPr>
          <p:cNvPr id="10" name="Содержимое 9" descr="fonstola.ru-82610 мельница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140968"/>
            <a:ext cx="4194175" cy="3145631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Звери к зиме надевают тёплые пушистые шубки. В пушистых шубках между ворсинками больше воздуха, который сохраняет тепло. </a:t>
            </a:r>
            <a:endParaRPr lang="ru-RU" sz="2400" dirty="0"/>
          </a:p>
        </p:txBody>
      </p:sp>
      <p:pic>
        <p:nvPicPr>
          <p:cNvPr id="7" name="Содержимое 6" descr="94871556_large_11тигр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4194175" cy="3145631"/>
          </a:xfrm>
        </p:spPr>
      </p:pic>
      <p:pic>
        <p:nvPicPr>
          <p:cNvPr id="8" name="Содержимое 7" descr="f053291311лиса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09045"/>
            <a:ext cx="4194175" cy="335748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Воздух нужен птицам для полета</a:t>
            </a:r>
            <a:endParaRPr lang="ru-RU" sz="3600" dirty="0"/>
          </a:p>
        </p:txBody>
      </p:sp>
      <p:pic>
        <p:nvPicPr>
          <p:cNvPr id="6" name="Содержимое 5" descr="949f8ab383fdголуб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16087"/>
            <a:ext cx="6096000" cy="43434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Важную роль для растений играет движение воздуха – ветер. Ветер обеспечивает приток кислорода и углекислого газа к растению. Растения это - легкие земли.</a:t>
            </a:r>
            <a:endParaRPr lang="ru-RU" sz="2800" dirty="0"/>
          </a:p>
        </p:txBody>
      </p:sp>
      <p:pic>
        <p:nvPicPr>
          <p:cNvPr id="8" name="Содержимое 7" descr="92104377_large_4121583_121листь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029923"/>
            <a:ext cx="4194175" cy="3715728"/>
          </a:xfrm>
        </p:spPr>
      </p:pic>
      <p:pic>
        <p:nvPicPr>
          <p:cNvPr id="9" name="Содержимое 8" descr="esen-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44824"/>
            <a:ext cx="4194175" cy="3145631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Разносит на дальние расстояния семена, плоды, содействуя их распространению.</a:t>
            </a:r>
            <a:endParaRPr lang="ru-RU" sz="3600" dirty="0"/>
          </a:p>
        </p:txBody>
      </p:sp>
      <p:pic>
        <p:nvPicPr>
          <p:cNvPr id="4" name="Содержимое 3" descr="25604eee0de09000fe4694e9f3c39a04одуван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716" y="1676400"/>
            <a:ext cx="5530567" cy="442277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«Воздух - невидимка».</a:t>
            </a:r>
          </a:p>
        </p:txBody>
      </p:sp>
      <p:pic>
        <p:nvPicPr>
          <p:cNvPr id="1026" name="Picture 2" descr="D:\саня\113_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02288" cy="48017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+mn-lt"/>
              </a:rPr>
              <a:t>В ходе исследовательской деятельности были определены свойства воздуха.</a:t>
            </a:r>
            <a:endParaRPr lang="ru-RU" sz="4000" dirty="0"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08176"/>
            <a:ext cx="4194175" cy="295307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708176"/>
            <a:ext cx="4194175" cy="280905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194175" cy="23592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6672"/>
            <a:ext cx="4194175" cy="235922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2770188"/>
            <a:ext cx="85169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8" y="3431381"/>
            <a:ext cx="4258468" cy="2293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31381"/>
            <a:ext cx="4258468" cy="22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00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4194175" cy="23592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48680"/>
            <a:ext cx="4194175" cy="2448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4" y="3212976"/>
            <a:ext cx="4172820" cy="2400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07027"/>
            <a:ext cx="424482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007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1772816"/>
            <a:ext cx="4194175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72816"/>
            <a:ext cx="4194175" cy="3744416"/>
          </a:xfrm>
        </p:spPr>
      </p:pic>
    </p:spTree>
    <p:extLst>
      <p:ext uri="{BB962C8B-B14F-4D97-AF65-F5344CB8AC3E}">
        <p14:creationId xmlns:p14="http://schemas.microsoft.com/office/powerpoint/2010/main" val="10934951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ownloads\0009-009-Svojstva-vozduk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Как сохранить воздух чистым.     </a:t>
            </a:r>
            <a:r>
              <a:rPr lang="ru-RU" sz="2400" dirty="0" smtClean="0"/>
              <a:t>Берегите растения, ведь они – зелёные лёгкие планеты! Листья растений выделяют на свету кислород, необходимый для дыхания. Кроме того, они очищают загрязнённый воздух от пыли и копоти. </a:t>
            </a:r>
          </a:p>
          <a:p>
            <a:pPr algn="just"/>
            <a:r>
              <a:rPr lang="ru-RU" sz="2400" dirty="0" smtClean="0"/>
              <a:t> Не бросайте в костёр куски резины или пластмассы. При их горении выделяются очень ядовитые вещества, которые загрязняют воздух. </a:t>
            </a:r>
          </a:p>
          <a:p>
            <a:pPr algn="just"/>
            <a:r>
              <a:rPr lang="ru-RU" sz="2400" dirty="0" smtClean="0"/>
              <a:t>На автомобилях нужно устанавливать фильтры, чтобы очищать отработанные газы. </a:t>
            </a:r>
          </a:p>
          <a:p>
            <a:pPr algn="just"/>
            <a:r>
              <a:rPr lang="ru-RU" sz="2400" dirty="0" smtClean="0"/>
              <a:t>На фабриках и заводах обязательно должны работать специальные установки по очистке воздуха.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Источники загрязнения воздуха: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Air-Pollution-Fact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560" y="1556792"/>
            <a:ext cx="3312368" cy="250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ымящие трубы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556792"/>
            <a:ext cx="33123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аитпро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4221088"/>
            <a:ext cx="3312368" cy="248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произойдёт если не беречь чистый воздух?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мипрнр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4221088"/>
            <a:ext cx="3528392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6c983_8bf9354c_XL.jpeg"/>
          <p:cNvPicPr>
            <a:picLocks noChangeAspect="1"/>
          </p:cNvPicPr>
          <p:nvPr/>
        </p:nvPicPr>
        <p:blipFill>
          <a:blip r:embed="rId3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00808"/>
            <a:ext cx="3969866" cy="228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ear.jpg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21088"/>
            <a:ext cx="3456384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6" y="1124744"/>
            <a:ext cx="223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А вот чт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о 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0"/>
            <a:ext cx="8510588" cy="1658219"/>
          </a:xfrm>
        </p:spPr>
        <p:txBody>
          <a:bodyPr/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Давайте беречь чистый воздух, от этого зависит жизнь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Земле!</a:t>
            </a:r>
            <a:endParaRPr lang="ru-RU" sz="3600" dirty="0"/>
          </a:p>
        </p:txBody>
      </p:sp>
      <p:pic>
        <p:nvPicPr>
          <p:cNvPr id="8" name="Содержимое 5" descr="paiIoN3MMy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917255"/>
            <a:ext cx="3657600" cy="3941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marL="742950" indent="-742950" algn="l" eaLnBrk="1" fontAlgn="auto" hangingPunct="1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chemeClr val="tx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5. Презентация</a:t>
            </a:r>
            <a: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 проекта </a:t>
            </a:r>
            <a:b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6. </a:t>
            </a:r>
            <a:r>
              <a:rPr lang="ru-RU" altLang="ru-RU" sz="3600" b="1" kern="1200" cap="all" dirty="0">
                <a:solidFill>
                  <a:schemeClr val="tx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Рефлексивно</a:t>
            </a:r>
            <a:r>
              <a:rPr lang="ru-RU" alt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-оценочный этап</a:t>
            </a:r>
            <a: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mtClean="0">
                <a:cs typeface="Arial" charset="0"/>
              </a:rPr>
              <a:t>Сопоставление конечного результата деятельности  с  намеченной изначально целью</a:t>
            </a:r>
          </a:p>
          <a:p>
            <a:pPr eaLnBrk="1" hangingPunct="1">
              <a:defRPr/>
            </a:pPr>
            <a:r>
              <a:rPr lang="ru-RU" altLang="ru-RU" smtClean="0">
                <a:cs typeface="Arial" charset="0"/>
              </a:rPr>
              <a:t>Самооценка и взаимооценка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>
                <a:cs typeface="Arial" charset="0"/>
              </a:rPr>
              <a:t>«Проверялка»</a:t>
            </a:r>
          </a:p>
          <a:p>
            <a:pPr eaLnBrk="1" hangingPunct="1">
              <a:defRPr/>
            </a:pPr>
            <a:endParaRPr lang="ru-RU" altLang="ru-RU" smtClean="0">
              <a:cs typeface="Arial" charset="0"/>
            </a:endParaRP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Цель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Формировать представления детей о воздухе и его свойствах средствами познавательно-исследовательской деятельности.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ЗАДАЧИ: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Углублять  и расширять знания детей о воздухе с помощью опытов;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Познакомить с его свойствами и ролью в жизни человека;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Сформировать представления о движении воздуха.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Развивать наблюдательность, умение делать выводы, прогнозировать результаты.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Воспитывать бережное отношение к окружающей среде.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Тип проекта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 доминирующей деятельности - познавательно-исследовательский;</a:t>
            </a:r>
          </a:p>
          <a:p>
            <a:pPr eaLnBrk="1" hangingPunct="1">
              <a:defRPr/>
            </a:pPr>
            <a:r>
              <a:rPr lang="ru-RU" smtClean="0"/>
              <a:t>По характеру содержания - ребенок и природа;</a:t>
            </a:r>
          </a:p>
          <a:p>
            <a:pPr eaLnBrk="1" hangingPunct="1">
              <a:defRPr/>
            </a:pPr>
            <a:r>
              <a:rPr lang="ru-RU" smtClean="0"/>
              <a:t>По продолжительности - краткосрочный;</a:t>
            </a:r>
          </a:p>
          <a:p>
            <a:pPr eaLnBrk="1" hangingPunct="1">
              <a:defRPr/>
            </a:pPr>
            <a:r>
              <a:rPr lang="ru-RU" smtClean="0"/>
              <a:t>По числу участников - групповой.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Структура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>
            <a:normAutofit/>
          </a:bodyPr>
          <a:lstStyle/>
          <a:p>
            <a:pPr marL="742950" indent="-742950" eaLnBrk="1" hangingPunct="1">
              <a:buFont typeface="Franklin Gothic Medium" pitchFamily="34" charset="0"/>
              <a:buAutoNum type="arabicPeriod"/>
              <a:defRPr/>
            </a:pPr>
            <a:r>
              <a:rPr lang="ru-RU" altLang="ru-RU" b="1" dirty="0" smtClean="0"/>
              <a:t>Определение проблемы.</a:t>
            </a:r>
            <a:endParaRPr lang="ru-RU" dirty="0" smtClean="0"/>
          </a:p>
          <a:p>
            <a:pPr marL="742950" indent="-742950" eaLnBrk="1" hangingPunct="1">
              <a:buFont typeface="Franklin Gothic Medium" pitchFamily="34" charset="0"/>
              <a:buAutoNum type="arabicPeriod"/>
              <a:defRPr/>
            </a:pPr>
            <a:r>
              <a:rPr lang="ru-RU" altLang="ru-RU" b="1" dirty="0" smtClean="0"/>
              <a:t>Мотивирующее начало проекта.</a:t>
            </a:r>
            <a:endParaRPr lang="ru-RU" dirty="0" smtClean="0"/>
          </a:p>
          <a:p>
            <a:pPr marL="742950" indent="-742950" eaLnBrk="1" hangingPunct="1">
              <a:buFont typeface="Franklin Gothic Medium" pitchFamily="34" charset="0"/>
              <a:buAutoNum type="arabicPeriod"/>
              <a:defRPr/>
            </a:pPr>
            <a:r>
              <a:rPr lang="ru-RU" altLang="ru-RU" b="1" dirty="0" smtClean="0"/>
              <a:t>Планирование.</a:t>
            </a:r>
            <a:endParaRPr lang="ru-RU" dirty="0" smtClean="0"/>
          </a:p>
          <a:p>
            <a:pPr marL="742950" indent="-742950" eaLnBrk="1" hangingPunct="1">
              <a:buFont typeface="Franklin Gothic Medium" pitchFamily="34" charset="0"/>
              <a:buAutoNum type="arabicPeriod"/>
              <a:defRPr/>
            </a:pPr>
            <a:r>
              <a:rPr lang="ru-RU" altLang="ru-RU" b="1" dirty="0" smtClean="0"/>
              <a:t>Выполнение проекта.</a:t>
            </a:r>
            <a:endParaRPr lang="ru-RU" dirty="0" smtClean="0"/>
          </a:p>
          <a:p>
            <a:pPr marL="742950" indent="-742950" eaLnBrk="1" hangingPunct="1">
              <a:buFont typeface="Franklin Gothic Medium" pitchFamily="34" charset="0"/>
              <a:buAutoNum type="arabicPeriod"/>
              <a:defRPr/>
            </a:pPr>
            <a:r>
              <a:rPr lang="ru-RU" b="1" dirty="0" smtClean="0"/>
              <a:t>Презентация проекта.</a:t>
            </a:r>
          </a:p>
          <a:p>
            <a:pPr marL="742950" indent="-742950" eaLnBrk="1" hangingPunct="1">
              <a:buFont typeface="Franklin Gothic Medium" pitchFamily="34" charset="0"/>
              <a:buAutoNum type="arabicPeriod"/>
              <a:defRPr/>
            </a:pPr>
            <a:r>
              <a:rPr lang="ru-RU" altLang="ru-RU" b="1" dirty="0" smtClean="0"/>
              <a:t>Рефлексивно-оценочный этап.</a:t>
            </a:r>
            <a:endParaRPr lang="ru-RU" b="1" dirty="0" smtClean="0"/>
          </a:p>
          <a:p>
            <a:pPr marL="742950" indent="-742950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286000"/>
            <a:ext cx="7215188" cy="4357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755650" y="333375"/>
            <a:ext cx="7345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latin typeface="Times New Roman" pitchFamily="18" charset="0"/>
              </a:rPr>
              <a:t>Определение проблемы - «Задумка»</a:t>
            </a:r>
          </a:p>
          <a:p>
            <a:pPr marL="342900" indent="-342900"/>
            <a:r>
              <a:rPr lang="ru-RU" sz="3200">
                <a:solidFill>
                  <a:srgbClr val="0000FF"/>
                </a:solidFill>
                <a:latin typeface="Times New Roman" pitchFamily="18" charset="0"/>
              </a:rPr>
              <a:t>Зачем нам нужен воздух?</a:t>
            </a:r>
          </a:p>
        </p:txBody>
      </p:sp>
      <p:pic>
        <p:nvPicPr>
          <p:cNvPr id="1026" name="Picture 2" descr="D:\саня\воздух 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5621"/>
            <a:ext cx="8280920" cy="5182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2. Мотивирующее начало проекта – «</a:t>
            </a:r>
            <a:r>
              <a:rPr lang="ru-RU" sz="3600" kern="1200" cap="all" dirty="0" err="1">
                <a:effectLst>
                  <a:reflection blurRad="12700" stA="48000" endA="300" endPos="55000" dir="5400000" sy="-90000" algn="bl" rotWithShape="0"/>
                </a:effectLst>
              </a:rPr>
              <a:t>решалка</a:t>
            </a: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Зачем нам нужно знать о воздухе, его свойствах, правилах сохранения воздуха чистым.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i="1" smtClean="0">
                <a:solidFill>
                  <a:srgbClr val="7C4B3B"/>
                </a:solidFill>
              </a:rPr>
              <a:t>Предложение вариантов решения проблемы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3. Планирование - «</a:t>
            </a:r>
            <a:r>
              <a:rPr lang="ru-RU" sz="3600" kern="1200" cap="all" dirty="0" err="1">
                <a:effectLst>
                  <a:reflection blurRad="12700" stA="48000" endA="300" endPos="55000" dir="5400000" sy="-90000" algn="bl" rotWithShape="0"/>
                </a:effectLst>
              </a:rPr>
              <a:t>Планирка</a:t>
            </a: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ru-RU" altLang="ru-RU" sz="3000" i="1" smtClean="0">
                <a:solidFill>
                  <a:srgbClr val="91581F"/>
                </a:solidFill>
                <a:cs typeface="Arial" charset="0"/>
              </a:rPr>
              <a:t>Выделение всех этапов работы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ru-RU" altLang="ru-RU" sz="3000" i="1" smtClean="0">
                <a:solidFill>
                  <a:srgbClr val="91581F"/>
                </a:solidFill>
                <a:cs typeface="Arial" charset="0"/>
              </a:rPr>
              <a:t>Определение последовательности выполнения каждого этапа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3000" smtClean="0"/>
              <a:t>Что такое воздух и из чего состоит?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3000" smtClean="0"/>
              <a:t>Для чего нужен воздух людям?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3000" smtClean="0"/>
              <a:t>Для чего нужен воздух растениям  и животным?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3000" smtClean="0"/>
              <a:t>Свойства воздуха.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r>
              <a:rPr lang="ru-RU" sz="3000" smtClean="0"/>
              <a:t>Как сохранить воздух чистым? 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endParaRPr lang="ru-RU" sz="3000" smtClean="0"/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AutoNum type="arabicPeriod"/>
              <a:defRPr/>
            </a:pPr>
            <a:endParaRPr lang="ru-RU" sz="300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549</Words>
  <Application>Microsoft Office PowerPoint</Application>
  <PresentationFormat>Экран (4:3)</PresentationFormat>
  <Paragraphs>77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  <vt:variant>
        <vt:lpstr>Произвольные показы</vt:lpstr>
      </vt:variant>
      <vt:variant>
        <vt:i4>1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Тема1</vt:lpstr>
      <vt:lpstr>Презентация проекта  «Воздух – невидимка». </vt:lpstr>
      <vt:lpstr>«Воздух - невидимка».</vt:lpstr>
      <vt:lpstr>Цель</vt:lpstr>
      <vt:lpstr>ЗАДАЧИ:</vt:lpstr>
      <vt:lpstr>Тип проекта</vt:lpstr>
      <vt:lpstr>Структура проекта</vt:lpstr>
      <vt:lpstr>Презентация PowerPoint</vt:lpstr>
      <vt:lpstr>2. Мотивирующее начало проекта – «решалка»</vt:lpstr>
      <vt:lpstr>3. Планирование - «Планирка»</vt:lpstr>
      <vt:lpstr>4. Выполнение проекта </vt:lpstr>
      <vt:lpstr>Воздух – это часть природы, он везде вокруг нас, мы им дышим .</vt:lpstr>
      <vt:lpstr>Воздух состоит из азота, кислорода и других газов.</vt:lpstr>
      <vt:lpstr>Презентация PowerPoint</vt:lpstr>
      <vt:lpstr>Людям воздух нужен, чтобы жить и дышать.</vt:lpstr>
      <vt:lpstr>Воздух помогает человеку: запускать воздушные шары, крутить колёса мельницы и т.д.</vt:lpstr>
      <vt:lpstr>Звери к зиме надевают тёплые пушистые шубки. В пушистых шубках между ворсинками больше воздуха, который сохраняет тепло. </vt:lpstr>
      <vt:lpstr>Воздух нужен птицам для полета</vt:lpstr>
      <vt:lpstr>Важную роль для растений играет движение воздуха – ветер. Ветер обеспечивает приток кислорода и углекислого газа к растению. Растения это - легкие земли.</vt:lpstr>
      <vt:lpstr>Разносит на дальние расстояния семена, плоды, содействуя их распространению.</vt:lpstr>
      <vt:lpstr>В ходе исследовательской деятельности были определены свойства воздуха.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загрязнения воздуха:</vt:lpstr>
      <vt:lpstr>Что произойдёт если не беречь чистый воздух? </vt:lpstr>
      <vt:lpstr>Давайте беречь чистый воздух, от этого зависит жизнь  на Земле!</vt:lpstr>
      <vt:lpstr>5. Презентация проекта  6. Рефлексивно-оценочный этап 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голова.</dc:title>
  <dc:creator>Ураковы</dc:creator>
  <cp:lastModifiedBy>007 Agent</cp:lastModifiedBy>
  <cp:revision>88</cp:revision>
  <dcterms:created xsi:type="dcterms:W3CDTF">2014-09-27T17:09:45Z</dcterms:created>
  <dcterms:modified xsi:type="dcterms:W3CDTF">2017-12-14T16:43:18Z</dcterms:modified>
</cp:coreProperties>
</file>