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6" r:id="rId3"/>
    <p:sldId id="277" r:id="rId4"/>
    <p:sldId id="279" r:id="rId5"/>
    <p:sldId id="280" r:id="rId6"/>
    <p:sldId id="281" r:id="rId7"/>
    <p:sldId id="282" r:id="rId8"/>
    <p:sldId id="283" r:id="rId9"/>
    <p:sldId id="284" r:id="rId10"/>
    <p:sldId id="288" r:id="rId11"/>
    <p:sldId id="290" r:id="rId12"/>
    <p:sldId id="289" r:id="rId13"/>
    <p:sldId id="286" r:id="rId14"/>
    <p:sldId id="29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андр" initials="А" lastIdx="2" clrIdx="0">
    <p:extLst>
      <p:ext uri="{19B8F6BF-5375-455C-9EA6-DF929625EA0E}">
        <p15:presenceInfo xmlns:p15="http://schemas.microsoft.com/office/powerpoint/2012/main" userId="Александр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11T21:10:14.143" idx="1">
    <p:pos x="10" y="10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11T21:25:35.884" idx="2">
    <p:pos x="10" y="10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97824-EABA-424D-9FC3-7C2F729FAF92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31738-D057-489C-BC90-C598764BD4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80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 детей 3-х лет внимание постепенно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пререходит</a:t>
            </a:r>
            <a:r>
              <a:rPr lang="ru-RU" baseline="0" dirty="0" smtClean="0"/>
              <a:t> от непроизвольного к произвольному .Произвольное внимание помогает ребёнку сосредоточиться на задании. Использую игры «Кто лишний?», « Найди такой же предмет».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31738-D057-489C-BC90-C598764BD47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121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Память, как и внимание бывает произвольной. Игра «Магазин».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31738-D057-489C-BC90-C598764BD47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479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31738-D057-489C-BC90-C598764BD47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942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57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74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3897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96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2544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307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769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81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71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5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24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64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34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56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56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92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2EEC5-5269-481A-BCE6-939FF1C766EF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2ABAF76-5ED9-4DBC-98CA-01ED2788C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22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168400"/>
            <a:ext cx="8915399" cy="1473199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игровых технологий во второй младшей группе                            МОУ Дмитриево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Помряскинской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средней школы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 :Воспитатель второй младшей группы</a:t>
            </a:r>
          </a:p>
          <a:p>
            <a:pPr algn="r"/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Владыкина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Лариса  Михайловна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95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«Репка»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4280" y="2190750"/>
            <a:ext cx="5037666" cy="37782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797" y="2190749"/>
            <a:ext cx="5088000" cy="379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328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«Овощи и фрукты»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8630" y="1676400"/>
            <a:ext cx="5037666" cy="37782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8768" y="1676400"/>
            <a:ext cx="5040000" cy="37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232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Найди животное»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080" y="1503200"/>
            <a:ext cx="5037666" cy="37782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4612" y="1503200"/>
            <a:ext cx="5040000" cy="37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60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3050" y="1516380"/>
            <a:ext cx="4656000" cy="3492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3830" y="1516380"/>
            <a:ext cx="4656000" cy="34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99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800100"/>
            <a:ext cx="8915400" cy="5111122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в работе вышеперечисленные технологии, я пришла к выводу, что только систематическое и рациональное их применение, а также их интеграция как в НОД, так и в различных режимных моментах обуславливает развитие у детей любознательности, способности самостоятельно решать поставленные задачи в разных видах деятельности.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0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584200"/>
            <a:ext cx="8915399" cy="5270500"/>
          </a:xfrm>
        </p:spPr>
        <p:txBody>
          <a:bodyPr>
            <a:normAutofit fontScale="90000"/>
          </a:bodyPr>
          <a:lstStyle/>
          <a:p>
            <a:pPr marL="422275" indent="-6350">
              <a:lnSpc>
                <a:spcPct val="107000"/>
              </a:lnSpc>
              <a:spcAft>
                <a:spcPts val="355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Дошкольный возраст – яркая, неповторимая страница в жизни каждого человека. В этот период начинается процесс социализации, устанавливается связь ребёнка с ведущими сферами бытия: миром людей, природы, предметным миром. Дети приобщаются к культуре, к общественным ценностям, закладывается фундамент здоровья. Это время первоначального становления личности, формирование основ самосознания и индивидуальности ребёнка.  </a:t>
            </a:r>
            <a:b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маленьких детей всё это проявляется в игровых технологиях.                    Ведущей деятельностью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игра.  </a:t>
            </a:r>
            <a:b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Используя игровые технологии в образовательном процессе,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нужно проявлять доброжелательность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стараться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осуществлять эмоциональную поддержку,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создавать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радостную обстановку,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поощрять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любую выдумку и фантазии ребенка. Только в этом случае игра будет полезна для развития ребенка и создания положительной атмосферы сотрудничества со взрослым. 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08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Наша группа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1850" y="1371600"/>
            <a:ext cx="6572250" cy="5190000"/>
          </a:xfrm>
        </p:spPr>
      </p:pic>
    </p:spTree>
    <p:extLst>
      <p:ext uri="{BB962C8B-B14F-4D97-AF65-F5344CB8AC3E}">
        <p14:creationId xmlns:p14="http://schemas.microsoft.com/office/powerpoint/2010/main" val="107233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300" y="0"/>
            <a:ext cx="10409311" cy="188595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Игровые моменты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5300" y="1860596"/>
            <a:ext cx="11096700" cy="3744000"/>
          </a:xfrm>
        </p:spPr>
        <p:txBody>
          <a:bodyPr/>
          <a:lstStyle/>
          <a:p>
            <a:r>
              <a:rPr lang="ru-RU" dirty="0" err="1" smtClean="0"/>
              <a:t>ххх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5300" y="1896596"/>
            <a:ext cx="4896000" cy="3672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7122" y="1860596"/>
            <a:ext cx="4992000" cy="37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1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1238250"/>
            <a:ext cx="9828211" cy="25527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Использую такие игры: «Хороводные», «Догонялки» .  Дети нашего возраста, с которыми я работаю, имеют возможность проявлять себя в игре, общаться, выбирать игрушки, преодолевать те или иные трудности.          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940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09550"/>
            <a:ext cx="8911687" cy="74295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что направлены игровые технологии?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52500"/>
            <a:ext cx="89154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восприятия 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ситуация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«Кто быстрее докатит свою фигуру до ворот?»                     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0490" y="2247900"/>
            <a:ext cx="5376000" cy="4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66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внимания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4648" y="1641232"/>
            <a:ext cx="5037666" cy="3778250"/>
          </a:xfrm>
        </p:spPr>
      </p:pic>
    </p:spTree>
    <p:extLst>
      <p:ext uri="{BB962C8B-B14F-4D97-AF65-F5344CB8AC3E}">
        <p14:creationId xmlns:p14="http://schemas.microsoft.com/office/powerpoint/2010/main" val="3633511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66700"/>
            <a:ext cx="8911687" cy="17526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памяти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5400000">
            <a:off x="616654" y="1983096"/>
            <a:ext cx="5037666" cy="37782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0000" y="1353388"/>
            <a:ext cx="6672000" cy="50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932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мышления.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95400"/>
            <a:ext cx="8915400" cy="523875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3 вида мышления.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1.Наглядно-действенное-проявляется в действии.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2.Наглядно- образное-ребёнок может выделять самое существенное в предмете.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3.Логическое-умение рассуждать.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направлении я использую игры: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«Найди животное»,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«Овощи и фрукты»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2369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</TotalTime>
  <Words>294</Words>
  <Application>Microsoft Office PowerPoint</Application>
  <PresentationFormat>Широкоэкранный</PresentationFormat>
  <Paragraphs>31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Легкий дым</vt:lpstr>
      <vt:lpstr>            Использование игровых технологий во второй младшей группе                            МОУ Дмитриево Помряскинской       средней школы</vt:lpstr>
      <vt:lpstr>      Дошкольный возраст – яркая, неповторимая страница в жизни каждого человека. В этот период начинается процесс социализации, устанавливается связь ребёнка с ведущими сферами бытия: миром людей, природы, предметным миром. Дети приобщаются к культуре, к общественным ценностям, закладывается фундамент здоровья. Это время первоначального становления личности, формирование основ самосознания и индивидуальности ребёнка.        У маленьких детей всё это проявляется в игровых технологиях.                    Ведущей деятельностью является игра.   Используя игровые технологии в образовательном процессе, нужно проявлять доброжелательность, стараться осуществлять эмоциональную поддержку, создавать радостную обстановку, поощрять любую выдумку и фантазии ребенка. Только в этом случае игра будет полезна для развития ребенка и создания положительной атмосферы сотрудничества со взрослым.   </vt:lpstr>
      <vt:lpstr>Наша группа</vt:lpstr>
      <vt:lpstr>Игровые моменты</vt:lpstr>
      <vt:lpstr>  Использую такие игры: «Хороводные», «Догонялки» .  Дети нашего возраста, с которыми я работаю, имеют возможность проявлять себя в игре, общаться, выбирать игрушки, преодолевать те или иные трудности.            </vt:lpstr>
      <vt:lpstr>На что направлены игровые технологии?</vt:lpstr>
      <vt:lpstr>Развитие внимания</vt:lpstr>
      <vt:lpstr>Развитие памяти.</vt:lpstr>
      <vt:lpstr>Развитие мышления.</vt:lpstr>
      <vt:lpstr>Сказка «Репка»</vt:lpstr>
      <vt:lpstr>«Овощи и фрукты»</vt:lpstr>
      <vt:lpstr>« Найди животное»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Использование игровых технологий во второй младшей группе                            МОУ Дмитриево Помряскинской       средней школы</dc:title>
  <dc:creator>Александр</dc:creator>
  <cp:lastModifiedBy>007 Agent</cp:lastModifiedBy>
  <cp:revision>15</cp:revision>
  <dcterms:created xsi:type="dcterms:W3CDTF">2017-10-11T15:49:34Z</dcterms:created>
  <dcterms:modified xsi:type="dcterms:W3CDTF">2017-12-07T18:11:16Z</dcterms:modified>
</cp:coreProperties>
</file>