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98" r:id="rId5"/>
    <p:sldId id="258" r:id="rId6"/>
    <p:sldId id="299" r:id="rId7"/>
    <p:sldId id="261" r:id="rId8"/>
    <p:sldId id="262" r:id="rId9"/>
    <p:sldId id="300" r:id="rId10"/>
    <p:sldId id="272" r:id="rId11"/>
    <p:sldId id="273" r:id="rId12"/>
    <p:sldId id="293" r:id="rId13"/>
    <p:sldId id="291" r:id="rId14"/>
    <p:sldId id="289" r:id="rId15"/>
    <p:sldId id="290" r:id="rId16"/>
    <p:sldId id="304" r:id="rId17"/>
    <p:sldId id="297" r:id="rId18"/>
    <p:sldId id="281" r:id="rId19"/>
    <p:sldId id="282" r:id="rId20"/>
    <p:sldId id="283" r:id="rId21"/>
    <p:sldId id="287" r:id="rId22"/>
    <p:sldId id="307" r:id="rId23"/>
    <p:sldId id="306" r:id="rId24"/>
    <p:sldId id="303" r:id="rId25"/>
    <p:sldId id="308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46BCB"/>
    <a:srgbClr val="D60093"/>
    <a:srgbClr val="00CC00"/>
    <a:srgbClr val="FF9900"/>
    <a:srgbClr val="FF66CC"/>
    <a:srgbClr val="CC3300"/>
    <a:srgbClr val="FF3300"/>
    <a:srgbClr val="33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90F9-A7AC-4B88-A65B-7CC78CE036A9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8EB74-3AC9-4305-B94B-5AEBA5566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429552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«Взаимодействие дошкольного образовательного учреждения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 семьей по физическому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воспитанию»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869160"/>
            <a:ext cx="7358114" cy="9887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Матвеева Ольга Федоровна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7027" y="1214422"/>
            <a:ext cx="92780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4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1857364"/>
            <a:ext cx="7286676" cy="22775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воспитатели</a:t>
            </a:r>
            <a:r>
              <a:rPr lang="ru-RU" sz="4400" b="1" dirty="0" smtClean="0">
                <a:ln w="11430"/>
                <a:solidFill>
                  <a:srgbClr val="33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родители</a:t>
            </a:r>
            <a:endParaRPr lang="ru-RU" sz="4400" b="1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4833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2886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Краткосрочный:</a:t>
            </a:r>
          </a:p>
          <a:p>
            <a:pPr algn="ctr"/>
            <a:endParaRPr lang="ru-RU" sz="6000" b="1" dirty="0" smtClean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60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6000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928671"/>
            <a:ext cx="7858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8579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успешной работы с родителями:</a:t>
            </a:r>
            <a:endParaRPr lang="ru-RU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57174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Целенаправленность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Системность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Открытость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Дифференцированный   </a:t>
            </a:r>
          </a:p>
          <a:p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подход к работе с родителями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solidFill>
                  <a:srgbClr val="C46B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Доброжелательность</a:t>
            </a:r>
            <a:endParaRPr lang="ru-RU" sz="3600" b="1" dirty="0">
              <a:ln w="11430"/>
              <a:solidFill>
                <a:srgbClr val="C46B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71435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Способ достижения цели:</a:t>
            </a:r>
            <a:endParaRPr lang="ru-RU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932190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Пропаганда здорового образа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Развитие потребности ребенка в знаниях о себе и своем здоровье.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Устанавливать тесную взаимосвязь родителей и воспитателей в воспитании здорового образа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и заботливое отношение к своему здоровью и здоровью окружающих.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71435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1357298"/>
            <a:ext cx="74295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работы по физкультурно - оздоровительному направлению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уровня заболеваемости детей;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Становление и проявление детьми здоровьесберегающей компетентности;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Оптимизация ВОП (использование новых форм и методов взаимодействия с детьми и семьями воспитанников;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Повысить эффективность работы по физическому воспитанию;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800" b="1" dirty="0" smtClean="0">
              <a:solidFill>
                <a:srgbClr val="FA7C2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800" b="1" dirty="0" smtClean="0">
              <a:solidFill>
                <a:srgbClr val="FA7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A7C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2786058"/>
            <a:ext cx="757242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одители приобретают необходимые знания о физическом развитии ребенка, что обеспечивает преемственность методов и приемов воспитания детей в семье и в ДОУ;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Повышение компетентности родителей в вопросах физического развития и здоровья детей, а также заинтересованности и активности участия родителей в жизнедеятельности ДОУ;</a:t>
            </a:r>
          </a:p>
          <a:p>
            <a:pPr algn="just">
              <a:buFont typeface="Wingdings" pitchFamily="2" charset="2"/>
              <a:buChar char="ü"/>
            </a:pPr>
            <a:endParaRPr lang="ru-RU" sz="2800" b="1" dirty="0" smtClean="0">
              <a:solidFill>
                <a:srgbClr val="FA7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A7C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714356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теоретических и практических знаний, чтобы в домашних условиях родители могли закрепить приобретенные ребенком двигательные умения и навыки; 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2768430"/>
            <a:ext cx="75724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800" b="1" dirty="0" smtClean="0">
              <a:solidFill>
                <a:srgbClr val="FA7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A7C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90872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817" y="2132856"/>
            <a:ext cx="80983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Веселые старты</a:t>
            </a:r>
          </a:p>
          <a:p>
            <a:pPr algn="ctr">
              <a:buFont typeface="Wingdings" pitchFamily="2" charset="2"/>
              <a:buChar char="v"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 здоровье - всерьез»</a:t>
            </a:r>
          </a:p>
          <a:p>
            <a:pPr algn="ctr">
              <a:buFont typeface="Wingdings" pitchFamily="2" charset="2"/>
              <a:buChar char="v"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ctr">
              <a:buFont typeface="Wingdings" pitchFamily="2" charset="2"/>
              <a:buChar char="v"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098" name="Picture 2" descr="C:\Users\Вова\Desktop\sem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60848"/>
            <a:ext cx="6500858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«ПАПА, МАМА, Я –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Спортивная семья!»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8193" name="Picture 1" descr="C:\Users\Валера\Desktop\фото\IMG-20161111-WA0018.jp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6336704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169" name="Picture 1" descr="C:\Users\Валера\Desktop\фото\IMG-20161111-WA000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52728" cy="5544616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071546"/>
            <a:ext cx="757242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образ жизни не занимает пока первое место в иерархии потребностей и ценностей человека в нашем обществе. Но если мы научим детей с самого раннего детства ценить, беречь и укреплять здоровье, если мы будем личным примером демонстрировать здоровый образ жизни, то только в этом случае можно надеяться, что будущее поколения будут более здоровыми и развиты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только личностно, интеллектуально, но духовно и физически.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0684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433" y="714356"/>
            <a:ext cx="42771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Введение: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0834" cy="6858000"/>
          </a:xfrm>
          <a:prstGeom prst="rect">
            <a:avLst/>
          </a:prstGeom>
        </p:spPr>
      </p:pic>
      <p:pic>
        <p:nvPicPr>
          <p:cNvPr id="5121" name="Picture 1" descr="C:\Users\Валера\Desktop\фото\IMG-20161111-WA0007.jp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816" cy="5904656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073" name="Picture 1" descr="C:\Users\Валера\Desktop\фото\IMG-20161111-WA0013.jp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76864" cy="6336704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9938" name="Picture 2" descr="C:\Users\Валера\Desktop\фото\IMG-20161111-WA0006.jp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264696" cy="6120680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399"/>
            <a:ext cx="9144000" cy="6858001"/>
          </a:xfrm>
          <a:prstGeom prst="rect">
            <a:avLst/>
          </a:prstGeom>
        </p:spPr>
      </p:pic>
      <p:pic>
        <p:nvPicPr>
          <p:cNvPr id="40962" name="Picture 2" descr="C:\Users\Валера\Desktop\фото\IMG-20161111-WA0008.jp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768752" cy="6264696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39552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25252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свидетельствуют о том, что современные дети в большинстве своем испытывают «двигательный дефицит». Не секрет, что  дома большую часть времени проводят за столом, у телевизора и т.д. Это увеличивает статическую нагрузку на определенные мышцы и вызывает их утомление. Снижается сила и работоспособность  скелетной мускулатуры, что влечет за собой нарушение осанки, плоскостопия, задержку возрастного развития.  Но развитие и воспитание детей во многом зависит от взрослых, которые его окружают. Главным образом это члены семьи дошкольников.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92696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39552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252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468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Поэтому мы особое внимание уделяем  совместным физкультурным занятиям, подвижными играми и упражнениями родителей с детьми, характеру эмоциональных отношений в системе родитель – ребенок, взаимоотношению членов семьи и отношению родителей к здоровому образу жизни.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дальнейшем педагогический коллектив  сохранит традиции детского сада в проведении Дней здоровой семьи и других семейных праздников, которые, мы надеемся будут активно поддерживаться и родителями воспитанников ДОУ.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357298"/>
            <a:ext cx="735811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786" y="642918"/>
            <a:ext cx="75724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684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sz="2800" b="1" dirty="0" smtClean="0">
                <a:solidFill>
                  <a:srgbClr val="0684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здоровым – естественное стремление человека. Здоровье означает не только отсутствие болезней, но и психическое и социальное благополучие.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последние годы наблюдается резкое ухудшение состояния здоровья детей, и поэтому оздоровление детей является одной из основных задач, которые стоят перед обществом.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Начинать формировать здоровье нужно в детстве, когда наиболее прочно закладывается  опыт   оздоровления,     когда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стимулом является природное любопытство ребенка, желание все узнать и все попробовать, возрастная двигательная активность и оптимизм.</a:t>
            </a:r>
            <a:endParaRPr lang="ru-RU" sz="2800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196752"/>
            <a:ext cx="7643866" cy="81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Дошкольное детство - начальная ступень в образовательной системе. Именно в этом периоде закладываются основы всестороннего развития ребенка.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Сегодня особую тревогу вызывает здоровье детей дошкольного возраста.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Отсутствие информации о здоровье ребенка создает ложное впечатление о благополучии.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проблемы определяется высокой заболеваемостью детей дошкольного возраста.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00B050"/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5009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Так как каждый пятый больной ребенок является дошкольником.  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Семья - это базовая модель для социализации ребенка, в семье формируются предпосылки  и создаются условия для развития физических, эмоциональных, познавательных способностей индивида.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500174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системы взаимодействия ДОУ и семьи по физическому развитию и укреплению здоровья дошкольников.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ребенка осмысленного отношения к здоровому образу жизни.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41C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41C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Вова\Desktop\zaryadk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8001056" cy="3571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785794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1500174"/>
            <a:ext cx="757242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Укрепление физического и психического здоровья детей, обеспечение максимального комфорта, учет индивидуальных особенностей.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Обеспечение преемственности в работе ДОУ и семьи в вопросах физического развития и оздоровления детей.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Усиление интереса и внимания к вопросам семейного воспитания- признание его приоритета в развитии личности ребенка. </a:t>
            </a:r>
          </a:p>
          <a:p>
            <a:pPr algn="ctr">
              <a:buFont typeface="Wingdings" pitchFamily="2" charset="2"/>
              <a:buChar char="Ø"/>
            </a:pPr>
            <a:endParaRPr lang="ru-RU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2523" y="785794"/>
            <a:ext cx="31989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 - коп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Привитие детям интереса к физической культуре и спорту, а также обучение их доступным двигательным умениям.</a:t>
            </a:r>
          </a:p>
        </p:txBody>
      </p:sp>
      <p:pic>
        <p:nvPicPr>
          <p:cNvPr id="4" name="Рисунок 3" descr="mjach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2714620"/>
            <a:ext cx="3500462" cy="349286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1367</TotalTime>
  <Words>735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Модульная</vt:lpstr>
      <vt:lpstr>    «Взаимодействие дошкольного образовательного учреждения  с семьей по физическому  воспитанию»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ПРОЕКТА: «»</dc:title>
  <dc:creator>Екатерина</dc:creator>
  <cp:lastModifiedBy>007 Agent</cp:lastModifiedBy>
  <cp:revision>115</cp:revision>
  <dcterms:created xsi:type="dcterms:W3CDTF">2014-11-17T18:46:52Z</dcterms:created>
  <dcterms:modified xsi:type="dcterms:W3CDTF">2017-10-31T15:14:27Z</dcterms:modified>
</cp:coreProperties>
</file>