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3432" y="556483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Составление творческого рассказа по сюжетной картине «Сенокос» А.А. </a:t>
            </a:r>
            <a:r>
              <a:rPr lang="ru-RU" sz="4000" dirty="0" err="1" smtClean="0"/>
              <a:t>Пластова</a:t>
            </a:r>
            <a:r>
              <a:rPr lang="ru-RU" sz="4000" dirty="0" smtClean="0"/>
              <a:t>.(технология ТРИЗ)</a:t>
            </a:r>
            <a:br>
              <a:rPr lang="ru-RU" sz="4000" dirty="0" smtClean="0"/>
            </a:br>
            <a:r>
              <a:rPr lang="ru-RU" sz="4000" dirty="0" smtClean="0"/>
              <a:t>средняя группа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67070" y="3872385"/>
            <a:ext cx="4082249" cy="182048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                                                 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                     Воспитатель: Коваленко О.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856" y="3219718"/>
            <a:ext cx="4564738" cy="3125822"/>
          </a:xfrm>
          <a:prstGeom prst="rect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3068009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8724" y="776614"/>
            <a:ext cx="7072770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8 этап  « Составление рифмованных текстов по картине»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pPr algn="ctr"/>
            <a:r>
              <a:rPr lang="ru-RU" b="1" dirty="0" smtClean="0"/>
              <a:t>   </a:t>
            </a:r>
            <a:r>
              <a:rPr lang="ru-RU" sz="2000" dirty="0" smtClean="0"/>
              <a:t>Жила – была одна семья!</a:t>
            </a:r>
          </a:p>
          <a:p>
            <a:pPr algn="ctr"/>
            <a:r>
              <a:rPr lang="ru-RU" sz="2000" dirty="0" smtClean="0"/>
              <a:t>Пошли косить они с утра.</a:t>
            </a:r>
          </a:p>
          <a:p>
            <a:pPr algn="ctr"/>
            <a:r>
              <a:rPr lang="ru-RU" sz="2000" dirty="0" smtClean="0"/>
              <a:t>Косили долго и усердно</a:t>
            </a:r>
          </a:p>
          <a:p>
            <a:pPr algn="ctr"/>
            <a:r>
              <a:rPr lang="ru-RU" sz="2000" dirty="0" smtClean="0"/>
              <a:t>Хоть было жарко непременно.</a:t>
            </a:r>
          </a:p>
          <a:p>
            <a:pPr algn="ctr"/>
            <a:r>
              <a:rPr lang="ru-RU" sz="2000" dirty="0" smtClean="0"/>
              <a:t>Траву все вместе накосили</a:t>
            </a:r>
            <a:r>
              <a:rPr lang="ru-RU" sz="2000" b="1" dirty="0" smtClean="0"/>
              <a:t>, </a:t>
            </a:r>
          </a:p>
          <a:p>
            <a:pPr algn="ctr"/>
            <a:r>
              <a:rPr lang="ru-RU" sz="2000" dirty="0" smtClean="0"/>
              <a:t>Животных дома накормили!</a:t>
            </a:r>
          </a:p>
          <a:p>
            <a:pPr algn="ctr"/>
            <a:r>
              <a:rPr lang="ru-RU" sz="2000" dirty="0" smtClean="0"/>
              <a:t>И заготовили на зиму </a:t>
            </a:r>
          </a:p>
          <a:p>
            <a:pPr algn="ctr"/>
            <a:r>
              <a:rPr lang="ru-RU" sz="2000" dirty="0" smtClean="0"/>
              <a:t>Сложили сено все в корзины.</a:t>
            </a:r>
          </a:p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899" y="1576092"/>
            <a:ext cx="4724809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46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4995" y="724068"/>
            <a:ext cx="104798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Рассказ , сочиненный совместно воспитателем и детьми :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        « Заготовка сена»</a:t>
            </a:r>
          </a:p>
          <a:p>
            <a:endParaRPr lang="ru-RU" b="1" dirty="0"/>
          </a:p>
          <a:p>
            <a:r>
              <a:rPr lang="ru-RU" dirty="0" smtClean="0"/>
              <a:t>   В июньский  теплый день  дедушка, папа , мама  и сын встали утром очень рано. </a:t>
            </a:r>
          </a:p>
          <a:p>
            <a:r>
              <a:rPr lang="ru-RU" dirty="0" smtClean="0"/>
              <a:t>Взяли косы и пошли на лесную лужайку накосить травы для коровы и козы . На лужайке</a:t>
            </a:r>
          </a:p>
          <a:p>
            <a:r>
              <a:rPr lang="ru-RU" dirty="0"/>
              <a:t>б</a:t>
            </a:r>
            <a:r>
              <a:rPr lang="ru-RU" dirty="0" smtClean="0"/>
              <a:t>ыло очень красиво! Цвело много желтых, голубых, розовых цветов. Они были похожи </a:t>
            </a:r>
          </a:p>
          <a:p>
            <a:r>
              <a:rPr lang="ru-RU" dirty="0" smtClean="0"/>
              <a:t>на яркий ковер. На лужайке было тихо. Был слышен только звук кос, которые срезали траву.</a:t>
            </a:r>
          </a:p>
          <a:p>
            <a:r>
              <a:rPr lang="ru-RU" dirty="0" smtClean="0"/>
              <a:t>Хорошо косить всем вместе!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177" y="3347980"/>
            <a:ext cx="4821683" cy="334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75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9320" y="2542783"/>
            <a:ext cx="8432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Использовала  методическое пособие Т.А. </a:t>
            </a:r>
            <a:r>
              <a:rPr lang="ru-RU" dirty="0" err="1" smtClean="0"/>
              <a:t>Сидорчук</a:t>
            </a:r>
            <a:r>
              <a:rPr lang="ru-RU" dirty="0" smtClean="0"/>
              <a:t> (Технология ТРИЗ)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162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060" y="179311"/>
            <a:ext cx="9551890" cy="6540903"/>
          </a:xfrm>
          <a:prstGeom prst="rect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70534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931" y="789138"/>
            <a:ext cx="1061547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 этап  «Определение объектов на картине»</a:t>
            </a:r>
            <a:r>
              <a:rPr lang="ru-RU" dirty="0" smtClean="0"/>
              <a:t>( с помощью игры – «Подзорная труба»)</a:t>
            </a:r>
          </a:p>
          <a:p>
            <a:endParaRPr lang="ru-RU" dirty="0"/>
          </a:p>
          <a:p>
            <a:pPr algn="r"/>
            <a:r>
              <a:rPr lang="ru-RU" dirty="0" smtClean="0"/>
              <a:t>Дети перечисляют объекты на картине:</a:t>
            </a:r>
          </a:p>
          <a:p>
            <a:pPr algn="r"/>
            <a:endParaRPr lang="ru-RU" dirty="0"/>
          </a:p>
          <a:p>
            <a:pPr algn="r"/>
            <a:r>
              <a:rPr lang="ru-RU" dirty="0" smtClean="0"/>
              <a:t>-Седой дедушка с бородой в светлой рубашке</a:t>
            </a:r>
          </a:p>
          <a:p>
            <a:pPr algn="r"/>
            <a:r>
              <a:rPr lang="ru-RU" dirty="0" smtClean="0"/>
              <a:t>-Мужчина с бородой , со светлыми волосами и </a:t>
            </a:r>
            <a:endParaRPr lang="ru-RU" dirty="0"/>
          </a:p>
          <a:p>
            <a:pPr algn="r"/>
            <a:r>
              <a:rPr lang="ru-RU" dirty="0" smtClean="0"/>
              <a:t>, в голубой рубашке</a:t>
            </a:r>
          </a:p>
          <a:p>
            <a:pPr algn="r"/>
            <a:r>
              <a:rPr lang="ru-RU" dirty="0" smtClean="0"/>
              <a:t>-женщина в светлом платье и белом платке</a:t>
            </a:r>
          </a:p>
          <a:p>
            <a:pPr algn="r"/>
            <a:r>
              <a:rPr lang="ru-RU" dirty="0" smtClean="0"/>
              <a:t>-молодой паренек без</a:t>
            </a:r>
            <a:r>
              <a:rPr lang="ru-RU" dirty="0"/>
              <a:t> </a:t>
            </a:r>
            <a:r>
              <a:rPr lang="ru-RU" dirty="0" smtClean="0"/>
              <a:t>рубашки </a:t>
            </a:r>
            <a:endParaRPr lang="ru-RU" dirty="0"/>
          </a:p>
          <a:p>
            <a:pPr algn="r"/>
            <a:r>
              <a:rPr lang="ru-RU" dirty="0" smtClean="0"/>
              <a:t>-высокая трава</a:t>
            </a:r>
          </a:p>
          <a:p>
            <a:pPr algn="r"/>
            <a:r>
              <a:rPr lang="ru-RU" dirty="0" smtClean="0"/>
              <a:t> - красивые цветы</a:t>
            </a:r>
          </a:p>
          <a:p>
            <a:pPr marL="285750" indent="-285750" algn="r">
              <a:buFontTx/>
              <a:buChar char="-"/>
            </a:pPr>
            <a:r>
              <a:rPr lang="ru-RU" dirty="0" smtClean="0"/>
              <a:t>Маленькие елочки</a:t>
            </a:r>
          </a:p>
          <a:p>
            <a:pPr marL="285750" indent="-285750" algn="r">
              <a:buFontTx/>
              <a:buChar char="-"/>
            </a:pPr>
            <a:r>
              <a:rPr lang="ru-RU" dirty="0" smtClean="0"/>
              <a:t>Легкое облако</a:t>
            </a:r>
          </a:p>
          <a:p>
            <a:pPr algn="r"/>
            <a:r>
              <a:rPr lang="ru-RU" dirty="0" smtClean="0"/>
              <a:t> -Поле желтых колосьев</a:t>
            </a:r>
          </a:p>
          <a:p>
            <a:pPr marL="285750" indent="-285750" algn="r">
              <a:buFontTx/>
              <a:buChar char="-"/>
            </a:pPr>
            <a:r>
              <a:rPr lang="ru-RU" dirty="0" smtClean="0"/>
              <a:t>дремучий лес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403" y="2721693"/>
            <a:ext cx="2717230" cy="186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54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5762" y="801666"/>
            <a:ext cx="1086066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 этап  «Установление взаимосвязей между объектами на картине»</a:t>
            </a:r>
          </a:p>
          <a:p>
            <a:endParaRPr lang="ru-RU" b="1" dirty="0" smtClean="0"/>
          </a:p>
          <a:p>
            <a:r>
              <a:rPr lang="ru-RU" dirty="0" smtClean="0"/>
              <a:t>С помощью игры « Фотографирование»</a:t>
            </a:r>
          </a:p>
          <a:p>
            <a:r>
              <a:rPr lang="ru-RU" dirty="0" smtClean="0"/>
              <a:t>-</a:t>
            </a:r>
            <a:r>
              <a:rPr lang="ru-RU" dirty="0"/>
              <a:t> </a:t>
            </a:r>
            <a:r>
              <a:rPr lang="ru-RU" dirty="0" smtClean="0"/>
              <a:t>Назовите предметы, которые вы увидели? Где они расположены на картине?(</a:t>
            </a:r>
          </a:p>
          <a:p>
            <a:r>
              <a:rPr lang="ru-RU" dirty="0" smtClean="0"/>
              <a:t>Дети называют объекты, изображенные на картине, а я схематично фиксирую их на доске</a:t>
            </a:r>
          </a:p>
          <a:p>
            <a:r>
              <a:rPr lang="ru-RU" dirty="0" smtClean="0"/>
              <a:t>_ ребята, все объекты  на картине связаны  между собой , давайте скажем Кто кому друг?</a:t>
            </a:r>
          </a:p>
          <a:p>
            <a:r>
              <a:rPr lang="ru-RU" dirty="0" smtClean="0"/>
              <a:t>Ответы детей:</a:t>
            </a:r>
          </a:p>
          <a:p>
            <a:endParaRPr lang="ru-RU" dirty="0" smtClean="0"/>
          </a:p>
          <a:p>
            <a:r>
              <a:rPr lang="ru-RU" dirty="0" smtClean="0"/>
              <a:t>-Вся семья - дедушка, папа , мама и сын, они вместе трудятся</a:t>
            </a:r>
          </a:p>
          <a:p>
            <a:r>
              <a:rPr lang="ru-RU" dirty="0" smtClean="0"/>
              <a:t>Помогают друг другу.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Цветы  и  полянка , (растут на полянке) березы и елочки , ( растут рядышком)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Облака и небо( облака плывут по небу)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Человек и коса( человек пользуется косой)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Солнце и лесная лужайка(от солнечного тепла растут цветы)</a:t>
            </a:r>
          </a:p>
        </p:txBody>
      </p:sp>
    </p:spTree>
    <p:extLst>
      <p:ext uri="{BB962C8B-B14F-4D97-AF65-F5344CB8AC3E}">
        <p14:creationId xmlns:p14="http://schemas.microsoft.com/office/powerpoint/2010/main" val="1435058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6405" y="839243"/>
            <a:ext cx="888256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 </a:t>
            </a:r>
            <a:r>
              <a:rPr lang="ru-RU" b="1" dirty="0" smtClean="0"/>
              <a:t>этап  « Описание на основе возможного восприятия объектов картины </a:t>
            </a:r>
          </a:p>
          <a:p>
            <a:r>
              <a:rPr lang="ru-RU" b="1" dirty="0" smtClean="0"/>
              <a:t>Разными органами чувств»</a:t>
            </a:r>
          </a:p>
          <a:p>
            <a:r>
              <a:rPr lang="ru-RU" b="1" dirty="0" smtClean="0"/>
              <a:t>Ответы детей:</a:t>
            </a:r>
          </a:p>
          <a:p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- я слышу, как чирикают птицы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- Я слышу звук косы</a:t>
            </a:r>
          </a:p>
          <a:p>
            <a:pPr marL="285750" indent="-285750">
              <a:buFontTx/>
              <a:buChar char="-"/>
            </a:pPr>
            <a:r>
              <a:rPr lang="ru-RU" dirty="0"/>
              <a:t> </a:t>
            </a:r>
            <a:r>
              <a:rPr lang="ru-RU" dirty="0" smtClean="0"/>
              <a:t>Я слышу , как гудят пчелы.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066459" y="3517580"/>
            <a:ext cx="32544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-Я чувствую аромат цветов</a:t>
            </a:r>
          </a:p>
          <a:p>
            <a:r>
              <a:rPr lang="ru-RU" dirty="0" smtClean="0"/>
              <a:t> - Я чувствую запах травы</a:t>
            </a:r>
          </a:p>
          <a:p>
            <a:r>
              <a:rPr lang="ru-RU" dirty="0" smtClean="0"/>
              <a:t>- Я чувствую запах леса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0937" y="3516899"/>
            <a:ext cx="69509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  Я ощущаю лицом , как припекает солнышко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Когда я трогаю руками цветы, я чувствую мягкость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Я трогаю руками ствол березы- он шершавый, твердый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Я трогаю веточки елочки, они колются.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Нельзя прикасаться к лезвию косы – можно пораниться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8248" y="5203574"/>
            <a:ext cx="72010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-В лесу нельзя ничего пробовать на вкус, это очень</a:t>
            </a:r>
          </a:p>
          <a:p>
            <a:r>
              <a:rPr lang="ru-RU" b="1" dirty="0" smtClean="0"/>
              <a:t>Опасно</a:t>
            </a:r>
            <a:r>
              <a:rPr lang="ru-RU" dirty="0" smtClean="0"/>
              <a:t> !В лесу можно собирать  съедобные грибы и ягоды!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188" y="1301867"/>
            <a:ext cx="3020856" cy="209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7152" y="763728"/>
            <a:ext cx="6540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 этап </a:t>
            </a:r>
            <a:r>
              <a:rPr lang="ru-RU" b="1" dirty="0" smtClean="0"/>
              <a:t>« Составление загадок и метафор по картине»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6274" y="1519796"/>
            <a:ext cx="4902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Разноцветная, но не радуга</a:t>
            </a:r>
          </a:p>
          <a:p>
            <a:r>
              <a:rPr lang="ru-RU" dirty="0" smtClean="0"/>
              <a:t>Можно по ней побегать, но не дорожка.</a:t>
            </a:r>
          </a:p>
          <a:p>
            <a:r>
              <a:rPr lang="ru-RU" dirty="0" smtClean="0"/>
              <a:t>(</a:t>
            </a:r>
            <a:r>
              <a:rPr lang="ru-RU" b="1" dirty="0" smtClean="0"/>
              <a:t>полянка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468985" y="1879975"/>
            <a:ext cx="27959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Зеленая, но не огурец</a:t>
            </a:r>
          </a:p>
          <a:p>
            <a:r>
              <a:rPr lang="ru-RU" dirty="0" smtClean="0"/>
              <a:t>Колется как кактус</a:t>
            </a:r>
          </a:p>
          <a:p>
            <a:r>
              <a:rPr lang="ru-RU" dirty="0" smtClean="0"/>
              <a:t>( </a:t>
            </a:r>
            <a:r>
              <a:rPr lang="ru-RU" b="1" dirty="0" smtClean="0"/>
              <a:t>елочка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17106" y="2805489"/>
            <a:ext cx="3600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 сережками, но не девочка</a:t>
            </a:r>
          </a:p>
          <a:p>
            <a:r>
              <a:rPr lang="ru-RU" dirty="0" smtClean="0"/>
              <a:t>С листочками, как книга.</a:t>
            </a:r>
          </a:p>
          <a:p>
            <a:r>
              <a:rPr lang="ru-RU" b="1" dirty="0" smtClean="0"/>
              <a:t>( березка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75826" y="3644858"/>
            <a:ext cx="5687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ею питаются  телята, козлята , гусята ,жеребята.</a:t>
            </a:r>
          </a:p>
          <a:p>
            <a:r>
              <a:rPr lang="ru-RU" dirty="0" smtClean="0"/>
              <a:t>                                                      ( </a:t>
            </a:r>
            <a:r>
              <a:rPr lang="ru-RU" b="1" dirty="0" smtClean="0"/>
              <a:t>трава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28267" y="4453545"/>
            <a:ext cx="58416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Круглая, как тарелка</a:t>
            </a:r>
          </a:p>
          <a:p>
            <a:r>
              <a:rPr lang="ru-RU" dirty="0" smtClean="0"/>
              <a:t>Похожа серединкой на солнышко, но не светит.</a:t>
            </a:r>
          </a:p>
          <a:p>
            <a:r>
              <a:rPr lang="ru-RU" dirty="0" smtClean="0"/>
              <a:t>( </a:t>
            </a:r>
            <a:r>
              <a:rPr lang="ru-RU" b="1" dirty="0" smtClean="0"/>
              <a:t>ромашка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740140" y="5132742"/>
            <a:ext cx="44518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Синий, как небо</a:t>
            </a:r>
          </a:p>
          <a:p>
            <a:r>
              <a:rPr lang="ru-RU" dirty="0" smtClean="0"/>
              <a:t>Похож на музыкальный инструмент, </a:t>
            </a:r>
          </a:p>
          <a:p>
            <a:r>
              <a:rPr lang="ru-RU" dirty="0" smtClean="0"/>
              <a:t>Но не звучит.</a:t>
            </a:r>
          </a:p>
          <a:p>
            <a:r>
              <a:rPr lang="ru-RU" dirty="0"/>
              <a:t> </a:t>
            </a:r>
            <a:r>
              <a:rPr lang="ru-RU" dirty="0" smtClean="0"/>
              <a:t>    ( </a:t>
            </a:r>
            <a:r>
              <a:rPr lang="ru-RU" b="1" dirty="0" smtClean="0"/>
              <a:t>колокольчик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16274" y="6025019"/>
            <a:ext cx="3845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Очень острые, как зубы у акулы</a:t>
            </a:r>
          </a:p>
          <a:p>
            <a:r>
              <a:rPr lang="ru-RU" b="1" dirty="0" smtClean="0"/>
              <a:t>( коса)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4519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6427" y="3131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01458" y="773575"/>
            <a:ext cx="5875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 этап « Преобразование объектов во времени»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93929" y="1603332"/>
            <a:ext cx="63546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Ответы детей:</a:t>
            </a:r>
          </a:p>
          <a:p>
            <a:r>
              <a:rPr lang="ru-RU" dirty="0" smtClean="0"/>
              <a:t>- на картине лето , а была весна</a:t>
            </a:r>
          </a:p>
          <a:p>
            <a:r>
              <a:rPr lang="ru-RU" dirty="0" smtClean="0"/>
              <a:t>- сейчас на картине день, а было утро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цветок, а был росток</a:t>
            </a:r>
          </a:p>
          <a:p>
            <a:pPr marL="285750" indent="-285750">
              <a:buFontTx/>
              <a:buChar char="-"/>
            </a:pPr>
            <a:r>
              <a:rPr lang="ru-RU" dirty="0" err="1" smtClean="0"/>
              <a:t>моленькая</a:t>
            </a:r>
            <a:r>
              <a:rPr lang="ru-RU" dirty="0" smtClean="0"/>
              <a:t>  елочка , а вырастет  и станет большой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На лужайке много цветов, раньше росла трава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028" y="3467522"/>
            <a:ext cx="4724809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6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671" y="851770"/>
            <a:ext cx="7220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6 этап   « Составление рассказа от лица разных объектов»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14191" y="2004164"/>
            <a:ext cx="1132874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Ответы детей:</a:t>
            </a:r>
          </a:p>
          <a:p>
            <a:r>
              <a:rPr lang="ru-RU" dirty="0"/>
              <a:t> </a:t>
            </a:r>
            <a:r>
              <a:rPr lang="ru-RU" dirty="0" smtClean="0"/>
              <a:t>Я – полянка. Я вижу яркие цветы , слышу , как косят траву. Вижу как высоко светит солнце.</a:t>
            </a:r>
          </a:p>
          <a:p>
            <a:r>
              <a:rPr lang="ru-RU" dirty="0"/>
              <a:t> </a:t>
            </a:r>
            <a:r>
              <a:rPr lang="ru-RU" dirty="0" smtClean="0"/>
              <a:t>как плывут по небу облака. Слышу  как шелестят березовые листочки. Я вижу как ветер </a:t>
            </a:r>
            <a:r>
              <a:rPr lang="ru-RU" smtClean="0"/>
              <a:t>играет </a:t>
            </a:r>
          </a:p>
          <a:p>
            <a:r>
              <a:rPr lang="ru-RU" smtClean="0"/>
              <a:t>с </a:t>
            </a:r>
            <a:r>
              <a:rPr lang="ru-RU" dirty="0" smtClean="0"/>
              <a:t>травой.</a:t>
            </a:r>
          </a:p>
          <a:p>
            <a:r>
              <a:rPr lang="ru-RU" dirty="0" smtClean="0"/>
              <a:t>( Соня Ф.)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Я – береза. Я вижу как рядом  спокойно стоят другие березы. Чувствую  как ветер дует на мои </a:t>
            </a:r>
          </a:p>
          <a:p>
            <a:r>
              <a:rPr lang="ru-RU" dirty="0" smtClean="0"/>
              <a:t>молодые листочки.</a:t>
            </a:r>
          </a:p>
          <a:p>
            <a:r>
              <a:rPr lang="ru-RU" dirty="0" smtClean="0"/>
              <a:t>Вижу как люди косят траву. Вижу маленькие тихие елочки. А вдали темный лес.</a:t>
            </a:r>
          </a:p>
          <a:p>
            <a:r>
              <a:rPr lang="ru-RU" dirty="0" smtClean="0"/>
              <a:t>( Женя Б.)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730" y="4544653"/>
            <a:ext cx="3055512" cy="21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23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3983" y="726511"/>
            <a:ext cx="9754593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7 этап.      « Смысловая характеристика картины»</a:t>
            </a:r>
          </a:p>
          <a:p>
            <a:r>
              <a:rPr lang="ru-RU" dirty="0"/>
              <a:t> 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-    У каждой	 картины есть мудрость:</a:t>
            </a:r>
          </a:p>
          <a:p>
            <a:endParaRPr lang="ru-RU" dirty="0"/>
          </a:p>
          <a:p>
            <a:r>
              <a:rPr lang="ru-RU" dirty="0" smtClean="0"/>
              <a:t>У нашей картины- « Коси коса пока роса»</a:t>
            </a:r>
          </a:p>
          <a:p>
            <a:endParaRPr lang="ru-RU" dirty="0"/>
          </a:p>
          <a:p>
            <a:r>
              <a:rPr lang="ru-RU" dirty="0" smtClean="0"/>
              <a:t>Косить до восхода солнца, пока трава покрыта утренней росой – легко и приятно</a:t>
            </a:r>
          </a:p>
          <a:p>
            <a:pPr marL="285750" lvl="0" indent="-285750">
              <a:buFontTx/>
              <a:buChar char="-"/>
            </a:pPr>
            <a:r>
              <a:rPr lang="ru-RU" dirty="0">
                <a:solidFill>
                  <a:prstClr val="black"/>
                </a:solidFill>
              </a:rPr>
              <a:t>Что б накормить зимой домашних </a:t>
            </a:r>
            <a:r>
              <a:rPr lang="ru-RU" dirty="0" smtClean="0">
                <a:solidFill>
                  <a:prstClr val="black"/>
                </a:solidFill>
              </a:rPr>
              <a:t>животных,  надо </a:t>
            </a:r>
            <a:r>
              <a:rPr lang="ru-RU" dirty="0">
                <a:solidFill>
                  <a:prstClr val="black"/>
                </a:solidFill>
              </a:rPr>
              <a:t>накосить траву, 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Высушить траву ( сено). Сделать заготовку </a:t>
            </a:r>
            <a:r>
              <a:rPr lang="ru-RU" dirty="0" smtClean="0">
                <a:solidFill>
                  <a:prstClr val="black"/>
                </a:solidFill>
              </a:rPr>
              <a:t>сена на зиму.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Названия картины , придуманные детьми: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« Густая трава»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« Полевые цветы»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« Косари»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«В лесу»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« Березы»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« Заготовка сена для животных»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070" y="477845"/>
            <a:ext cx="3293506" cy="228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8202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424</TotalTime>
  <Words>762</Words>
  <Application>Microsoft Office PowerPoint</Application>
  <PresentationFormat>Широкоэкранный</PresentationFormat>
  <Paragraphs>131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Легкий дым</vt:lpstr>
      <vt:lpstr>Составление творческого рассказа по сюжетной картине «Сенокос» А.А. Пластова.(технология ТРИЗ) средняя группа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Составление творческого рассказа по сюжетной картине «Сенокос» А.А. Пластова.</dc:title>
  <dc:creator>Капитан</dc:creator>
  <cp:lastModifiedBy>Капитан</cp:lastModifiedBy>
  <cp:revision>45</cp:revision>
  <dcterms:created xsi:type="dcterms:W3CDTF">2017-03-29T14:27:24Z</dcterms:created>
  <dcterms:modified xsi:type="dcterms:W3CDTF">2017-04-17T17:31:34Z</dcterms:modified>
</cp:coreProperties>
</file>