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2" r:id="rId4"/>
    <p:sldId id="259" r:id="rId5"/>
    <p:sldId id="260" r:id="rId6"/>
    <p:sldId id="261" r:id="rId7"/>
    <p:sldId id="262" r:id="rId8"/>
    <p:sldId id="293" r:id="rId9"/>
    <p:sldId id="294" r:id="rId10"/>
    <p:sldId id="265" r:id="rId11"/>
    <p:sldId id="266" r:id="rId12"/>
    <p:sldId id="267" r:id="rId13"/>
    <p:sldId id="296" r:id="rId14"/>
    <p:sldId id="305" r:id="rId15"/>
    <p:sldId id="283" r:id="rId16"/>
    <p:sldId id="284" r:id="rId17"/>
    <p:sldId id="285" r:id="rId18"/>
    <p:sldId id="295" r:id="rId19"/>
    <p:sldId id="287" r:id="rId20"/>
    <p:sldId id="306" r:id="rId21"/>
    <p:sldId id="289" r:id="rId22"/>
    <p:sldId id="277" r:id="rId23"/>
    <p:sldId id="278" r:id="rId24"/>
    <p:sldId id="279" r:id="rId25"/>
    <p:sldId id="290" r:id="rId26"/>
    <p:sldId id="29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82" d="100"/>
          <a:sy n="82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14884"/>
            <a:ext cx="61722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/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  <a:effectLst/>
              </a:rPr>
              <a:t>Проект: «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Театр рядом с нами»</a:t>
            </a:r>
            <a:br>
              <a:rPr lang="ru-RU" sz="3200" dirty="0" smtClean="0">
                <a:solidFill>
                  <a:srgbClr val="FF0000"/>
                </a:solidFill>
                <a:effectLst/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85184"/>
            <a:ext cx="5760640" cy="864096"/>
          </a:xfrm>
        </p:spPr>
        <p:txBody>
          <a:bodyPr>
            <a:normAutofit fontScale="47500" lnSpcReduction="20000"/>
          </a:bodyPr>
          <a:lstStyle/>
          <a:p>
            <a:r>
              <a:rPr lang="ru-RU" sz="7200" dirty="0" err="1" smtClean="0"/>
              <a:t>Алимагомедова</a:t>
            </a:r>
            <a:r>
              <a:rPr lang="ru-RU" sz="7200" dirty="0" smtClean="0"/>
              <a:t> С. А.</a:t>
            </a:r>
          </a:p>
          <a:p>
            <a:endParaRPr lang="ru-RU" sz="7200" dirty="0" smtClean="0"/>
          </a:p>
          <a:p>
            <a:endParaRPr lang="ru-RU" sz="7200" dirty="0" smtClean="0"/>
          </a:p>
        </p:txBody>
      </p:sp>
      <p:pic>
        <p:nvPicPr>
          <p:cNvPr id="2050" name="Picture 2" descr="Сценарий кукольного спектак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5795"/>
            <a:ext cx="3672408" cy="3149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кольный театр &quot;Репка&quot; - кукольный театр,зверята,сказочный 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60" y="1052493"/>
            <a:ext cx="3744739" cy="2808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38131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Снегурочка</a:t>
            </a:r>
            <a:r>
              <a:rPr lang="en-US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5118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Для педагога:</a:t>
            </a:r>
            <a:endParaRPr lang="ru-RU" dirty="0"/>
          </a:p>
          <a:p>
            <a:r>
              <a:rPr lang="ru-RU" dirty="0"/>
              <a:t>-Разработать план на год;</a:t>
            </a:r>
          </a:p>
          <a:p>
            <a:r>
              <a:rPr lang="ru-RU" dirty="0"/>
              <a:t>-Разработать сценарии открытых мероприятий на год.</a:t>
            </a:r>
          </a:p>
          <a:p>
            <a:endParaRPr lang="ru-RU" dirty="0"/>
          </a:p>
        </p:txBody>
      </p:sp>
      <p:pic>
        <p:nvPicPr>
          <p:cNvPr id="5122" name="Picture 2" descr="Персональный сайт - Страничка специалист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810000" cy="372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45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Ожидаемый результат:</a:t>
            </a:r>
            <a:endParaRPr lang="ru-RU" dirty="0"/>
          </a:p>
          <a:p>
            <a:r>
              <a:rPr lang="ru-RU" dirty="0"/>
              <a:t>-Через систему разнообразных мероприятий будут сформированы основные понятия о театрализованной деятельности детей;</a:t>
            </a:r>
          </a:p>
          <a:p>
            <a:r>
              <a:rPr lang="ru-RU" dirty="0"/>
              <a:t>-Приобретение детьми первичных навыков в области театрального искусства;</a:t>
            </a:r>
          </a:p>
          <a:p>
            <a:r>
              <a:rPr lang="ru-RU" dirty="0"/>
              <a:t>-Развитие эмоционального фона и речи дошкольников, пополнение театрального уголка;</a:t>
            </a:r>
          </a:p>
          <a:p>
            <a:r>
              <a:rPr lang="ru-RU" dirty="0"/>
              <a:t>-Увлеченное использование театрального центра детьми в группе в самостоятельной деятельности и хорошие показатели актерского мастерства для детей 4-5 лет.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8588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/>
              <a:t>Этапы </a:t>
            </a:r>
            <a:r>
              <a:rPr lang="ru-RU" sz="3600" b="1" dirty="0"/>
              <a:t>работы над проектом.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 этап-подготовительный, информационно-исследовательский:</a:t>
            </a:r>
          </a:p>
          <a:p>
            <a:r>
              <a:rPr lang="ru-RU" dirty="0"/>
              <a:t>-Создание совместно педагога с родителями и детьми разные виды театра;</a:t>
            </a:r>
          </a:p>
          <a:p>
            <a:r>
              <a:rPr lang="ru-RU" dirty="0"/>
              <a:t>-Чтение художественных произведений (сказки, рассказы);</a:t>
            </a:r>
          </a:p>
          <a:p>
            <a:r>
              <a:rPr lang="ru-RU" dirty="0"/>
              <a:t>-Пальчиковая гимнастика;</a:t>
            </a:r>
          </a:p>
          <a:p>
            <a:r>
              <a:rPr lang="ru-RU" dirty="0"/>
              <a:t>-Разработка сценария развлечения для детей.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05846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этап основной.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 smtClean="0"/>
              <a:t>Сентябрь.</a:t>
            </a:r>
          </a:p>
          <a:p>
            <a:r>
              <a:rPr lang="ru-RU" i="1" dirty="0" smtClean="0"/>
              <a:t>Предварительная </a:t>
            </a:r>
            <a:r>
              <a:rPr lang="ru-RU" i="1" dirty="0"/>
              <a:t>работа: </a:t>
            </a:r>
            <a:r>
              <a:rPr lang="ru-RU" dirty="0"/>
              <a:t>родители совместно с детьми изготовили персонажи кукольного театра к сказке «Пых» </a:t>
            </a:r>
            <a:r>
              <a:rPr lang="ru-RU" dirty="0" err="1"/>
              <a:t>обраб</a:t>
            </a:r>
            <a:r>
              <a:rPr lang="ru-RU" dirty="0"/>
              <a:t>. </a:t>
            </a:r>
            <a:r>
              <a:rPr lang="ru-RU" dirty="0" err="1"/>
              <a:t>Н.Мялика</a:t>
            </a:r>
            <a:r>
              <a:rPr lang="ru-RU" dirty="0"/>
              <a:t>.</a:t>
            </a:r>
          </a:p>
          <a:p>
            <a:r>
              <a:rPr lang="ru-RU" dirty="0"/>
              <a:t>-Знакомство детей с белорусской сказкой «Пых» </a:t>
            </a:r>
            <a:r>
              <a:rPr lang="ru-RU" dirty="0" err="1"/>
              <a:t>обраб</a:t>
            </a:r>
            <a:r>
              <a:rPr lang="ru-RU" dirty="0"/>
              <a:t>. </a:t>
            </a:r>
            <a:r>
              <a:rPr lang="ru-RU" dirty="0" err="1"/>
              <a:t>Н.Мялика</a:t>
            </a:r>
            <a:r>
              <a:rPr lang="ru-RU" dirty="0"/>
              <a:t>.</a:t>
            </a:r>
          </a:p>
          <a:p>
            <a:r>
              <a:rPr lang="ru-RU" dirty="0"/>
              <a:t>Рассматривание героев кукольного театра. </a:t>
            </a:r>
          </a:p>
          <a:p>
            <a:r>
              <a:rPr lang="ru-RU" dirty="0"/>
              <a:t>-Повторное чтение.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сказки.</a:t>
            </a:r>
          </a:p>
          <a:p>
            <a:r>
              <a:rPr lang="ru-RU" dirty="0"/>
              <a:t>-Индивидуальная работа с персонажами на звукоподражание героев сказки.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«Пых».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Сценарии сказок народные сказки - конкурсы для замечательной атмосфе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35733"/>
            <a:ext cx="3773868" cy="45135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11924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</a:t>
            </a:r>
            <a:r>
              <a:rPr lang="ru-RU" dirty="0" err="1"/>
              <a:t>пальчикова</a:t>
            </a:r>
            <a:r>
              <a:rPr lang="ru-RU" dirty="0"/>
              <a:t> театра к рассказу </a:t>
            </a:r>
            <a:r>
              <a:rPr lang="ru-RU" dirty="0" err="1"/>
              <a:t>Т.Караманенко</a:t>
            </a:r>
            <a:r>
              <a:rPr lang="ru-RU" dirty="0"/>
              <a:t> «Еж и грибок».</a:t>
            </a:r>
          </a:p>
          <a:p>
            <a:r>
              <a:rPr lang="ru-RU" dirty="0"/>
              <a:t>-Чтение рассказа «Еж и грибок».</a:t>
            </a:r>
          </a:p>
          <a:p>
            <a:r>
              <a:rPr lang="ru-RU" dirty="0"/>
              <a:t>Рассматривание героев </a:t>
            </a:r>
            <a:r>
              <a:rPr lang="ru-RU" dirty="0" err="1"/>
              <a:t>пальчикова</a:t>
            </a:r>
            <a:r>
              <a:rPr lang="ru-RU" dirty="0"/>
              <a:t> театра. </a:t>
            </a:r>
          </a:p>
          <a:p>
            <a:r>
              <a:rPr lang="ru-RU" dirty="0"/>
              <a:t>-Повторное чтение.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рассказа.</a:t>
            </a:r>
          </a:p>
          <a:p>
            <a:r>
              <a:rPr lang="ru-RU" dirty="0"/>
              <a:t>-Индивидуальная работа с персонажами на звукоподражание героев рассказа.</a:t>
            </a:r>
          </a:p>
          <a:p>
            <a:r>
              <a:rPr lang="ru-RU" dirty="0"/>
              <a:t>Репетиция рассказа.</a:t>
            </a:r>
          </a:p>
          <a:p>
            <a:r>
              <a:rPr lang="ru-RU" dirty="0"/>
              <a:t>-Показ рассказа «Еж и грибок».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53947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6425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кукольного театра к сказке «Теремок».</a:t>
            </a:r>
          </a:p>
          <a:p>
            <a:r>
              <a:rPr lang="ru-RU" dirty="0"/>
              <a:t>-Чтение русской народной сказки «Теремок». </a:t>
            </a:r>
          </a:p>
          <a:p>
            <a:r>
              <a:rPr lang="ru-RU" dirty="0"/>
              <a:t>Рассматривание героев кукольного театра.</a:t>
            </a:r>
          </a:p>
          <a:p>
            <a:r>
              <a:rPr lang="ru-RU" dirty="0"/>
              <a:t>-Повторное чтение сказки.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сказки.</a:t>
            </a:r>
          </a:p>
          <a:p>
            <a:r>
              <a:rPr lang="ru-RU" dirty="0"/>
              <a:t>-Индивидуальная работа с персонажами на звукоподражание героев сказки..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«Теремок».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8194" name="Picture 2" descr="&quot;Кудрявый ёжик&quot; вновь ждёт в гости. - Детки в клет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9" y="2896898"/>
            <a:ext cx="4600971" cy="3961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руппа 1 &quot;Теремок&quot; (I-я младшая) - Детский сад 95 &quot;Калинка&quot; 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029" y="-125921"/>
            <a:ext cx="4600971" cy="3030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2982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</a:t>
            </a:r>
            <a:r>
              <a:rPr lang="ru-RU" dirty="0" err="1"/>
              <a:t>пальчиково</a:t>
            </a:r>
            <a:r>
              <a:rPr lang="ru-RU" dirty="0"/>
              <a:t> театра к </a:t>
            </a:r>
            <a:r>
              <a:rPr lang="ru-RU" dirty="0" smtClean="0"/>
              <a:t>сказке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избушка».</a:t>
            </a:r>
            <a:endParaRPr lang="ru-RU" dirty="0"/>
          </a:p>
          <a:p>
            <a:r>
              <a:rPr lang="ru-RU" dirty="0"/>
              <a:t>-Чтение </a:t>
            </a:r>
            <a:r>
              <a:rPr lang="ru-RU" dirty="0" smtClean="0"/>
              <a:t>сказки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избушка». </a:t>
            </a:r>
            <a:endParaRPr lang="ru-RU" dirty="0"/>
          </a:p>
          <a:p>
            <a:r>
              <a:rPr lang="ru-RU" dirty="0"/>
              <a:t>Рассматривание героев </a:t>
            </a:r>
            <a:r>
              <a:rPr lang="ru-RU" dirty="0" err="1"/>
              <a:t>пальчиково</a:t>
            </a:r>
            <a:r>
              <a:rPr lang="ru-RU" dirty="0"/>
              <a:t> театра.</a:t>
            </a:r>
          </a:p>
          <a:p>
            <a:r>
              <a:rPr lang="ru-RU" dirty="0"/>
              <a:t>-Повторное чтение.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рассказа.</a:t>
            </a:r>
          </a:p>
          <a:p>
            <a:r>
              <a:rPr lang="ru-RU" dirty="0"/>
              <a:t>-Индивидуальная работа с персонажами на звукоподражание героев рассказа.</a:t>
            </a:r>
          </a:p>
          <a:p>
            <a:r>
              <a:rPr lang="ru-RU" dirty="0"/>
              <a:t>Репетиция рассказа.</a:t>
            </a:r>
          </a:p>
          <a:p>
            <a:r>
              <a:rPr lang="ru-RU" dirty="0" smtClean="0"/>
              <a:t>-Показ сказки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12776"/>
            <a:ext cx="447675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0692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Январь.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</a:t>
            </a:r>
            <a:r>
              <a:rPr lang="ru-RU" dirty="0" err="1"/>
              <a:t>пальчиково</a:t>
            </a:r>
            <a:r>
              <a:rPr lang="ru-RU" dirty="0"/>
              <a:t> театра к сказке «Зимовье» </a:t>
            </a:r>
            <a:r>
              <a:rPr lang="ru-RU" dirty="0" err="1"/>
              <a:t>обраб</a:t>
            </a:r>
            <a:r>
              <a:rPr lang="ru-RU" dirty="0"/>
              <a:t>. </a:t>
            </a:r>
            <a:r>
              <a:rPr lang="ru-RU" dirty="0" err="1"/>
              <a:t>И.Соколова</a:t>
            </a:r>
            <a:r>
              <a:rPr lang="ru-RU" dirty="0"/>
              <a:t>-Микитова.</a:t>
            </a:r>
          </a:p>
          <a:p>
            <a:r>
              <a:rPr lang="ru-RU" dirty="0"/>
              <a:t>-Знакомство детей с русской народной сказкой «Зимовье» </a:t>
            </a:r>
            <a:r>
              <a:rPr lang="ru-RU" dirty="0" err="1"/>
              <a:t>обраб</a:t>
            </a:r>
            <a:r>
              <a:rPr lang="ru-RU" dirty="0"/>
              <a:t>. </a:t>
            </a:r>
            <a:r>
              <a:rPr lang="ru-RU" dirty="0" err="1"/>
              <a:t>И.Соколова</a:t>
            </a:r>
            <a:r>
              <a:rPr lang="ru-RU" dirty="0"/>
              <a:t>-Микитова.</a:t>
            </a:r>
          </a:p>
          <a:p>
            <a:r>
              <a:rPr lang="ru-RU" dirty="0"/>
              <a:t>-Повторное чтение.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сказки.</a:t>
            </a:r>
          </a:p>
          <a:p>
            <a:r>
              <a:rPr lang="ru-RU" dirty="0"/>
              <a:t>-Индивидуальная работа с персонажами на звукоподражание героев сказки.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«Зимовье».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10242" name="Picture 2" descr="Сказки - Русские народные сказки - Зимовье звер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3212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1001 Сказка - Материалы для детей. Русские мультфильмы, детские сказки, стихи и музыка в mp3, аудиокниги скачать бесплатно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33785"/>
            <a:ext cx="4298954" cy="322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9428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Февраль.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</a:t>
            </a:r>
            <a:r>
              <a:rPr lang="ru-RU" dirty="0" err="1"/>
              <a:t>пальчикова</a:t>
            </a:r>
            <a:r>
              <a:rPr lang="ru-RU" dirty="0"/>
              <a:t> театра к сказке «Колобок».</a:t>
            </a:r>
          </a:p>
          <a:p>
            <a:r>
              <a:rPr lang="ru-RU" dirty="0"/>
              <a:t>-Чтение русской народной сказки «Колобок». </a:t>
            </a:r>
          </a:p>
          <a:p>
            <a:r>
              <a:rPr lang="ru-RU" dirty="0"/>
              <a:t>Рассматривание героев </a:t>
            </a:r>
            <a:r>
              <a:rPr lang="ru-RU" dirty="0" err="1"/>
              <a:t>пальчикова</a:t>
            </a:r>
            <a:r>
              <a:rPr lang="ru-RU" dirty="0"/>
              <a:t> театра.</a:t>
            </a:r>
          </a:p>
          <a:p>
            <a:r>
              <a:rPr lang="ru-RU" dirty="0"/>
              <a:t>-Повторное чтение сказки.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по передачи характера персонажа.</a:t>
            </a:r>
          </a:p>
          <a:p>
            <a:r>
              <a:rPr lang="ru-RU" dirty="0"/>
              <a:t>-Индивидуальная работа с персонажами.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«Колобок».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5" name="Picture 7" descr="Колобок (русско-народная сказка) &quot; сайт для детей и родите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35" y="3126818"/>
            <a:ext cx="3243984" cy="3702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tranaKids.ru: Колоб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962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5458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картонажного театра к сказке «Три медведя».</a:t>
            </a:r>
          </a:p>
          <a:p>
            <a:r>
              <a:rPr lang="ru-RU" dirty="0"/>
              <a:t>-Чтение сказки </a:t>
            </a:r>
            <a:r>
              <a:rPr lang="ru-RU" dirty="0" err="1"/>
              <a:t>Л.Н.Толстого</a:t>
            </a:r>
            <a:r>
              <a:rPr lang="ru-RU" dirty="0"/>
              <a:t> «Три медведя».</a:t>
            </a:r>
          </a:p>
          <a:p>
            <a:r>
              <a:rPr lang="ru-RU" dirty="0"/>
              <a:t>Рассматривание героев картонажного театра. </a:t>
            </a:r>
          </a:p>
          <a:p>
            <a:r>
              <a:rPr lang="ru-RU" dirty="0"/>
              <a:t>-Повторное чтение.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сказки.</a:t>
            </a:r>
          </a:p>
          <a:p>
            <a:r>
              <a:rPr lang="ru-RU" dirty="0"/>
              <a:t>-Индивидуальная работа с персонажами на звукоподражание героев сказки.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</a:t>
            </a:r>
            <a:r>
              <a:rPr lang="ru-RU" dirty="0" err="1"/>
              <a:t>Л.Н.Толстого</a:t>
            </a:r>
            <a:r>
              <a:rPr lang="ru-RU" dirty="0"/>
              <a:t> «Три медведя».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Блоги: Tisso : Мрачные произведения, которые легли в основу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52" y="-5502"/>
            <a:ext cx="5024380" cy="3650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Мрачные Произведения, Которые Легли В Основу Некоторых Добры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352" y="3534066"/>
            <a:ext cx="4994648" cy="332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98192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b="1" dirty="0"/>
              <a:t>Тип проекта: </a:t>
            </a:r>
            <a:r>
              <a:rPr lang="ru-RU" sz="3600" dirty="0"/>
              <a:t>практико-ориентированный</a:t>
            </a:r>
          </a:p>
          <a:p>
            <a:r>
              <a:rPr lang="ru-RU" sz="3600" b="1" dirty="0"/>
              <a:t>Продолжительность: </a:t>
            </a:r>
            <a:r>
              <a:rPr lang="ru-RU" sz="3600" dirty="0"/>
              <a:t>долгосрочный</a:t>
            </a:r>
          </a:p>
          <a:p>
            <a:r>
              <a:rPr lang="ru-RU" sz="3600" b="1" dirty="0"/>
              <a:t>Возраст детей: </a:t>
            </a:r>
            <a:r>
              <a:rPr lang="ru-RU" sz="3600" dirty="0"/>
              <a:t>средняя группа</a:t>
            </a:r>
          </a:p>
          <a:p>
            <a:r>
              <a:rPr lang="ru-RU" sz="3600" b="1" dirty="0"/>
              <a:t>Участники проекта: </a:t>
            </a:r>
            <a:r>
              <a:rPr lang="ru-RU" sz="3600" dirty="0"/>
              <a:t>дети, воспитатели, родители</a:t>
            </a:r>
          </a:p>
          <a:p>
            <a:endParaRPr lang="ru-RU" dirty="0"/>
          </a:p>
        </p:txBody>
      </p:sp>
      <p:pic>
        <p:nvPicPr>
          <p:cNvPr id="1028" name="Picture 4" descr="nusha_velosiped.jpg / Разное - хостинг картинок и фото &quot;PicShare.ru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06" y="18047"/>
            <a:ext cx="2664894" cy="3554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0440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родители совместно с детьми изготовили персонажи </a:t>
            </a:r>
            <a:r>
              <a:rPr lang="ru-RU" dirty="0" err="1"/>
              <a:t>картанажного</a:t>
            </a:r>
            <a:r>
              <a:rPr lang="ru-RU" dirty="0"/>
              <a:t> театра к сказке «Репка».</a:t>
            </a:r>
          </a:p>
          <a:p>
            <a:r>
              <a:rPr lang="ru-RU" dirty="0"/>
              <a:t>-Чтение русской народной сказки «Репка». </a:t>
            </a:r>
          </a:p>
          <a:p>
            <a:r>
              <a:rPr lang="ru-RU" dirty="0"/>
              <a:t>Рассматривание героев </a:t>
            </a:r>
            <a:r>
              <a:rPr lang="ru-RU" dirty="0" err="1"/>
              <a:t>картанажного</a:t>
            </a:r>
            <a:r>
              <a:rPr lang="ru-RU" dirty="0"/>
              <a:t> театра.</a:t>
            </a:r>
          </a:p>
          <a:p>
            <a:r>
              <a:rPr lang="ru-RU" dirty="0"/>
              <a:t>-Повторное чтение сказки.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персонажами сказки.</a:t>
            </a:r>
          </a:p>
          <a:p>
            <a:r>
              <a:rPr lang="ru-RU" dirty="0"/>
              <a:t>-Индивидуальная работа с персонажами на звукоподражание героев сказки..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«Репка».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6150" name="Picture 6" descr="Сказки репка сценарий публикация о сценария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96" y="0"/>
            <a:ext cx="3148464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Сказка Реп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6" y="3332939"/>
            <a:ext cx="3336824" cy="35010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4294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dirty="0"/>
              <a:t>Предварительная работа: </a:t>
            </a:r>
            <a:r>
              <a:rPr lang="ru-RU" dirty="0"/>
              <a:t>инсценировка сказки «Маша и медведь».</a:t>
            </a:r>
          </a:p>
          <a:p>
            <a:r>
              <a:rPr lang="ru-RU" dirty="0"/>
              <a:t>-Чтение русской народной </a:t>
            </a:r>
          </a:p>
          <a:p>
            <a:r>
              <a:rPr lang="ru-RU" dirty="0"/>
              <a:t>-Повторное чтение.</a:t>
            </a:r>
          </a:p>
          <a:p>
            <a:r>
              <a:rPr lang="ru-RU" dirty="0"/>
              <a:t>Распределение ролей.</a:t>
            </a:r>
          </a:p>
          <a:p>
            <a:r>
              <a:rPr lang="ru-RU" dirty="0"/>
              <a:t>Индивидуальная работа с героями сказки.</a:t>
            </a:r>
          </a:p>
          <a:p>
            <a:r>
              <a:rPr lang="ru-RU" dirty="0"/>
              <a:t>-Индивидуальная работа с героями на звукоподражание.</a:t>
            </a:r>
          </a:p>
          <a:p>
            <a:r>
              <a:rPr lang="ru-RU" dirty="0"/>
              <a:t>Репетиция сказки.</a:t>
            </a:r>
          </a:p>
          <a:p>
            <a:r>
              <a:rPr lang="ru-RU" dirty="0"/>
              <a:t>-Показ сказки  «Маша и медведь».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pic>
        <p:nvPicPr>
          <p:cNvPr id="14338" name="Picture 2" descr="аудиосказка маша и медведь слушать онлайн маша и медвед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24744"/>
            <a:ext cx="4860032" cy="4525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57729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Создание условий для самостоятельной деятельности: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Познание</a:t>
            </a:r>
            <a:r>
              <a:rPr lang="ru-RU" dirty="0"/>
              <a:t>: рассматривание книг с яркими иллюстрациями;</a:t>
            </a:r>
          </a:p>
          <a:p>
            <a:pPr lvl="0"/>
            <a:r>
              <a:rPr lang="ru-RU" dirty="0"/>
              <a:t>Социализация: сюжетно-ролевая игра «Театр»;</a:t>
            </a:r>
          </a:p>
          <a:p>
            <a:pPr lvl="0"/>
            <a:r>
              <a:rPr lang="ru-RU" dirty="0"/>
              <a:t>Художественное творчество: раскраски по сказкам, рисование сказочных героев;</a:t>
            </a:r>
          </a:p>
          <a:p>
            <a:pPr lvl="0"/>
            <a:r>
              <a:rPr lang="ru-RU" dirty="0"/>
              <a:t>Театральный уголок: игровая самостоятельность детей с различными видами театра;</a:t>
            </a:r>
          </a:p>
          <a:p>
            <a:pPr lvl="0"/>
            <a:r>
              <a:rPr lang="ru-RU" dirty="0"/>
              <a:t>Физическая линия: пальчиковая гимнастика.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0156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родителями: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/>
              <a:t>Консультация для родителей, анкета «Театр и дети»;</a:t>
            </a:r>
          </a:p>
          <a:p>
            <a:r>
              <a:rPr lang="ru-RU" dirty="0"/>
              <a:t>-Помощь в изготовлении разных видов театра;</a:t>
            </a:r>
          </a:p>
          <a:p>
            <a:r>
              <a:rPr lang="ru-RU" dirty="0"/>
              <a:t>-Участие в выставке  рисунков «Мы из сказки».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45024"/>
            <a:ext cx="52578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45027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3 этап-обобщение опыта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Театрализованная </a:t>
            </a:r>
            <a:r>
              <a:rPr lang="ru-RU" dirty="0"/>
              <a:t>сказка «Маша и медведь»</a:t>
            </a:r>
          </a:p>
          <a:p>
            <a:endParaRPr lang="ru-RU" dirty="0"/>
          </a:p>
        </p:txBody>
      </p:sp>
      <p:pic>
        <p:nvPicPr>
          <p:cNvPr id="16386" name="Picture 2" descr="Маша и медведь сказка скачать - 22 Января 2013 - Пролетарский Соф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7" y="3271334"/>
            <a:ext cx="5076056" cy="35815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8137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З.А.Гриценко</a:t>
            </a:r>
            <a:r>
              <a:rPr lang="ru-RU" dirty="0" smtClean="0"/>
              <a:t> «Ты детям сказку расскажи»</a:t>
            </a:r>
          </a:p>
          <a:p>
            <a:r>
              <a:rPr lang="ru-RU" dirty="0" err="1" smtClean="0"/>
              <a:t>Т.А.Шорыгина</a:t>
            </a:r>
            <a:r>
              <a:rPr lang="ru-RU" dirty="0" smtClean="0"/>
              <a:t> «Красивые сказки»</a:t>
            </a:r>
          </a:p>
          <a:p>
            <a:r>
              <a:rPr lang="ru-RU" dirty="0" err="1" smtClean="0"/>
              <a:t>И.Д.Сорокина</a:t>
            </a:r>
            <a:r>
              <a:rPr lang="ru-RU" dirty="0" smtClean="0"/>
              <a:t> «Сценарии театральных кукольных занятий»</a:t>
            </a:r>
          </a:p>
          <a:p>
            <a:r>
              <a:rPr lang="ru-RU" dirty="0" err="1" smtClean="0"/>
              <a:t>Г.Ф.Баландина</a:t>
            </a:r>
            <a:r>
              <a:rPr lang="ru-RU" dirty="0" smtClean="0"/>
              <a:t> «Игрушки-перчатки для кукольного театра»</a:t>
            </a:r>
          </a:p>
          <a:p>
            <a:r>
              <a:rPr lang="ru-RU" dirty="0" err="1" smtClean="0"/>
              <a:t>Н.Ф.Губанова</a:t>
            </a:r>
            <a:r>
              <a:rPr lang="ru-RU" dirty="0" smtClean="0"/>
              <a:t> «Театрализованная деятельность дошкольников»</a:t>
            </a:r>
          </a:p>
          <a:p>
            <a:r>
              <a:rPr lang="ru-RU" dirty="0" smtClean="0"/>
              <a:t>Хрестоматия </a:t>
            </a:r>
            <a:r>
              <a:rPr lang="ru-RU" dirty="0" err="1" smtClean="0"/>
              <a:t>Л.Н.Елисеева</a:t>
            </a:r>
            <a:endParaRPr lang="ru-RU" dirty="0" smtClean="0"/>
          </a:p>
          <a:p>
            <a:r>
              <a:rPr lang="ru-RU" dirty="0" err="1" smtClean="0"/>
              <a:t>Т.Н.Караманенко</a:t>
            </a:r>
            <a:r>
              <a:rPr lang="ru-RU" dirty="0" smtClean="0"/>
              <a:t>, </a:t>
            </a:r>
            <a:r>
              <a:rPr lang="ru-RU" dirty="0" err="1" smtClean="0"/>
              <a:t>Ю.Г.Караманенко</a:t>
            </a:r>
            <a:r>
              <a:rPr lang="ru-RU" dirty="0" smtClean="0"/>
              <a:t> «Кукольный театр дошкольникам»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614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А давайте сделаем....уборку. KitaClub - лучший портал для девочек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894"/>
            <a:ext cx="9144000" cy="6903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695244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Актуальность: </a:t>
            </a:r>
            <a:r>
              <a:rPr lang="ru-RU" dirty="0"/>
              <a:t>«Театр-это волшебный мир. Он дает уроки красоты, морали и нравственности. А чем они богаче, тем успешнее идет развитие духовного мира детей» (</a:t>
            </a:r>
            <a:r>
              <a:rPr lang="ru-RU" dirty="0" err="1"/>
              <a:t>Б.М.Теплов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5" name="Picture 2" descr="Детские картинки: зайчики, олененок, пчелк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940668"/>
            <a:ext cx="3657600" cy="3891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79910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Самым популярным и увлекательным направлением в дошкольном воспитании является театрализованная деятельность. Творческая деятельность и развитие творческих способностей человека-это основная часть социально-экономических и духовных направлений современного и общественного устройства. Особое значение в детских образовательных учреждениях нужно уделять театрализованной деятельности, всем видам детского театра, потому что они помогают сформировать правильную модель поведения в современном мире, повысить общую культуру ребенка, приобщить к духовным ценностям, познакомить его с детской литературой, музыкой, ИЗО, правилами этикета, обрядами, традициями. Совершенствовать навык воплощать в игре определенные переживания, побуждать к созданию новых образов, побуждать к мышлению.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627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Театрализованная деятельность-это самый распространенный вид детского творчества. Она близка и понятна ребенку. Занятия театральной деятельностью помогают развить интересы и способности ребенка; способствуют общему развитию, проявлению любознательности, стремление к познанию нового. В театральной деятельности ребенок раскрепощается, передает свои творческие замыслы, получает удовлетворение от деятельности. Театрализованная деятельность способствует раскрытию личности ребенка, его индивидуальности, творческого потенциала. У ребенка появляется возможность выразить свои чувства, переживания, эмоции, разрешить свои внутренние конфликты.</a:t>
            </a:r>
          </a:p>
          <a:p>
            <a:r>
              <a:rPr lang="ru-RU" dirty="0"/>
              <a:t>Реализация данного проекта позволит сделать жизнь детей интересной и содержательной, наполненной яркими впечатлениями, интересными делами, радостью творчества.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21820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Проблема:</a:t>
            </a:r>
            <a:r>
              <a:rPr lang="ru-RU" dirty="0"/>
              <a:t> неумение передавать эмоциональный характер героев. Недостаточный словарный запас и связанной речи.</a:t>
            </a:r>
          </a:p>
          <a:p>
            <a:endParaRPr lang="ru-RU" dirty="0"/>
          </a:p>
        </p:txBody>
      </p:sp>
      <p:pic>
        <p:nvPicPr>
          <p:cNvPr id="3074" name="Picture 2" descr="Does Your Lender (or Agent) Leave You Out in the Cold Just Because You Don't Qualify Right NOW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07" y="2924944"/>
            <a:ext cx="3262323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6413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Цель проекта:</a:t>
            </a:r>
            <a:r>
              <a:rPr lang="ru-RU" dirty="0"/>
              <a:t> последовательно знакомить детей с различными видами театра, развивать инициативу, самостоятельность, связанную речь, воображение и фантазию.</a:t>
            </a:r>
          </a:p>
          <a:p>
            <a:endParaRPr lang="ru-RU" dirty="0"/>
          </a:p>
        </p:txBody>
      </p:sp>
      <p:pic>
        <p:nvPicPr>
          <p:cNvPr id="4098" name="Picture 2" descr="детство, рисование, дети, фантазия, рисунок, смех - (картинка, изображение, фото, обои 36763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9114"/>
            <a:ext cx="5580112" cy="3487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067264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Задачи проекта:</a:t>
            </a:r>
            <a:endParaRPr lang="ru-RU" dirty="0"/>
          </a:p>
          <a:p>
            <a:r>
              <a:rPr lang="ru-RU" dirty="0"/>
              <a:t>-Развивать у детей выразительность речи;</a:t>
            </a:r>
          </a:p>
          <a:p>
            <a:r>
              <a:rPr lang="ru-RU" dirty="0"/>
              <a:t>-Вызвать у детей интерес к театру, желание участвовать в театральной деятельности;</a:t>
            </a:r>
          </a:p>
          <a:p>
            <a:r>
              <a:rPr lang="ru-RU" dirty="0"/>
              <a:t>-Содействовать развитию творческой активности детей;</a:t>
            </a:r>
          </a:p>
          <a:p>
            <a:r>
              <a:rPr lang="ru-RU" dirty="0"/>
              <a:t>-Развитие мелкой моторики рук.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4817594" cy="321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15148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Для родителей:</a:t>
            </a:r>
            <a:endParaRPr lang="ru-RU" dirty="0"/>
          </a:p>
          <a:p>
            <a:r>
              <a:rPr lang="ru-RU" dirty="0"/>
              <a:t>-Привлечь родителей к изготовлению персонажей по сказкам;</a:t>
            </a:r>
          </a:p>
          <a:p>
            <a:r>
              <a:rPr lang="ru-RU" dirty="0"/>
              <a:t>-Выставка рисунков </a:t>
            </a:r>
            <a:r>
              <a:rPr lang="ru-RU" dirty="0" smtClean="0"/>
              <a:t>«</a:t>
            </a:r>
            <a:r>
              <a:rPr lang="ru-RU" dirty="0"/>
              <a:t>Мы из сказки»;</a:t>
            </a:r>
          </a:p>
          <a:p>
            <a:r>
              <a:rPr lang="ru-RU" dirty="0"/>
              <a:t>-Сформировать у детей и родителей интереса к театру и совместной театральной деятельности;</a:t>
            </a:r>
          </a:p>
          <a:p>
            <a:r>
              <a:rPr lang="ru-RU" dirty="0"/>
              <a:t>-Фото-вернисаж «В кукольный театр вместе с семьей»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6" y="1700808"/>
            <a:ext cx="4968829" cy="348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20026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135</TotalTime>
  <Words>1224</Words>
  <Application>Microsoft Office PowerPoint</Application>
  <PresentationFormat>Экран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         Проект: «Театр рядом с нами»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Этапы работы над проектом. </vt:lpstr>
      <vt:lpstr>2 этап основной.</vt:lpstr>
      <vt:lpstr>Октябрь.</vt:lpstr>
      <vt:lpstr>Ноябрь.</vt:lpstr>
      <vt:lpstr>Декабрь.</vt:lpstr>
      <vt:lpstr>Январь.</vt:lpstr>
      <vt:lpstr>Февраль.</vt:lpstr>
      <vt:lpstr>Март.</vt:lpstr>
      <vt:lpstr>Апрель.</vt:lpstr>
      <vt:lpstr>Май.</vt:lpstr>
      <vt:lpstr>Создание условий для самостоятельной деятельности: </vt:lpstr>
      <vt:lpstr>Работа с родителями: </vt:lpstr>
      <vt:lpstr>3 этап-обобщение опыта </vt:lpstr>
      <vt:lpstr>Литература: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Театр рядом с нами </dc:title>
  <dc:creator>Диана</dc:creator>
  <cp:lastModifiedBy>Windows User</cp:lastModifiedBy>
  <cp:revision>24</cp:revision>
  <dcterms:created xsi:type="dcterms:W3CDTF">2014-10-23T11:29:48Z</dcterms:created>
  <dcterms:modified xsi:type="dcterms:W3CDTF">2017-04-09T09:47:14Z</dcterms:modified>
</cp:coreProperties>
</file>