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C47B9-2C12-4AD7-83F1-F3F9B7F43C62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4385E-1663-499C-B13F-9CDE00F96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63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85E-1663-499C-B13F-9CDE00F9646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996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3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9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1584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843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2173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469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448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13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33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13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11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46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88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31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91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3CB6B-ED0C-4D32-B482-E7C2D18F34FC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3E5CC1-3115-4B90-8A3A-9C216534C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93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dirty="0"/>
              <a:t>Техника отдельных модулей.</a:t>
            </a:r>
            <a:br>
              <a:rPr lang="ru-RU" dirty="0"/>
            </a:br>
            <a:r>
              <a:rPr lang="ru-RU" dirty="0"/>
              <a:t>МОДУЛЬНОЕ рисование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33205" y="5275659"/>
            <a:ext cx="6340797" cy="935136"/>
          </a:xfrm>
        </p:spPr>
        <p:txBody>
          <a:bodyPr/>
          <a:lstStyle/>
          <a:p>
            <a:r>
              <a:rPr lang="ru-RU" b="1" dirty="0"/>
              <a:t>Лебедевой           Марины              </a:t>
            </a:r>
            <a:r>
              <a:rPr lang="ru-RU" b="1" dirty="0" smtClean="0"/>
              <a:t>     Ивановны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5029" y="370505"/>
            <a:ext cx="4571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3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раннего возраста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8526481" y="5723906"/>
            <a:ext cx="74751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2022г.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4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6738" y="2933206"/>
            <a:ext cx="6096000" cy="3936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875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Образовательные задачи: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развивать интерес к рисованию, воображение; развивать умение самостоятельно располагать элементы на рисунке; развивать мелку моторику; формировать умение рисовать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«тычком»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формировать правильную посадку при рисовании; упражнять в умении воспринимать границы листа бумаги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обогащать словарь детей, формировать умение подбирать определения к заданному слову, отвечая на вопрос </a:t>
            </a:r>
            <a:r>
              <a:rPr lang="ru-RU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«какая?»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Воспитательные задачи: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воспитывать эмоционально – положительное отношение к процессу изо деятельности; воспитывать эмоциональную отзывчивость на красоту предметов и результаты деятельности;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241" y="64164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Цель:</a:t>
            </a:r>
            <a:r>
              <a:rPr lang="ru-RU" dirty="0"/>
              <a:t> развитие у детей художественно-творческих способностей по средствам нетрадиционной техникой рисования – «Модульное рисование»</a:t>
            </a:r>
          </a:p>
        </p:txBody>
      </p:sp>
    </p:spTree>
    <p:extLst>
      <p:ext uri="{BB962C8B-B14F-4D97-AF65-F5344CB8AC3E}">
        <p14:creationId xmlns:p14="http://schemas.microsoft.com/office/powerpoint/2010/main" val="345111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43149"/>
            <a:ext cx="8596668" cy="5198214"/>
          </a:xfrm>
        </p:spPr>
        <p:txBody>
          <a:bodyPr/>
          <a:lstStyle/>
          <a:p>
            <a:pPr fontAlgn="base"/>
            <a:r>
              <a:rPr lang="ru-RU" b="1" dirty="0"/>
              <a:t>Модульное рисование</a:t>
            </a:r>
            <a:r>
              <a:rPr lang="ru-RU" dirty="0"/>
              <a:t> — это простая работа, которая посильна даже самым маленьким детям, от года и дальше. Суть проста. Ребенок отвечает за выбор цвета — а взрослый задают форму с помощью ножниц.</a:t>
            </a:r>
          </a:p>
          <a:p>
            <a:pPr fontAlgn="base"/>
            <a:r>
              <a:rPr lang="ru-RU" b="1" dirty="0"/>
              <a:t> взрослый ножницами вырезал форму ёлочки.</a:t>
            </a:r>
            <a:r>
              <a:rPr lang="ru-RU" dirty="0"/>
              <a:t> </a:t>
            </a:r>
            <a:r>
              <a:rPr lang="ru-RU" b="1" dirty="0"/>
              <a:t>А ребенок эту форму заполнил цветом.</a:t>
            </a:r>
            <a:r>
              <a:rPr lang="ru-RU" dirty="0"/>
              <a:t> В этой работе (фото ниже) модули — это снег, ёлочки, салют. Каждый модуль вырезается отдельно, раскрашивается отдельно и потом они все готовые и сухие собираются в единую картину.</a:t>
            </a:r>
          </a:p>
          <a:p>
            <a:pPr fontAlgn="base"/>
            <a:r>
              <a:rPr lang="ru-RU" dirty="0"/>
              <a:t>Модули для такого рисования можно вырезать не только из бумаги — но и из картона. Особенно интересно в данном случае использовать плотный толстый упаковочный картон.  Окрашенные поделки из него получаются объемными выпуклыми, образуя 3D-эффект.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12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Материал и оборудование:</a:t>
            </a:r>
            <a:r>
              <a:rPr lang="ru-RU" dirty="0"/>
              <a:t> ёлочки (вырезанные заготовки) толстый картон; чёрный картон формат   А4 листы с изображением салюта других деталей, кисть ( белка) №2,гуашь,влажные салфетки на всех детей, набор толстых фломастеров « </a:t>
            </a:r>
            <a:r>
              <a:rPr lang="en-US" dirty="0"/>
              <a:t>Touch</a:t>
            </a:r>
            <a:r>
              <a:rPr lang="ru-RU" dirty="0"/>
              <a:t>36</a:t>
            </a:r>
            <a:r>
              <a:rPr lang="en-US" dirty="0"/>
              <a:t>pcs</a:t>
            </a:r>
            <a:r>
              <a:rPr lang="ru-RU" dirty="0"/>
              <a:t>»,  CD – диск с музыкой;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Методические приемы:</a:t>
            </a:r>
            <a:r>
              <a:rPr lang="ru-RU" dirty="0"/>
              <a:t> игровая ситуация, отгадывание загадки, физкультминутка, продуктивная деятельность, подведение итога.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04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5550" y="366584"/>
            <a:ext cx="5179769" cy="1320800"/>
          </a:xfrm>
        </p:spPr>
        <p:txBody>
          <a:bodyPr/>
          <a:lstStyle/>
          <a:p>
            <a:r>
              <a:rPr lang="ru-RU" dirty="0" smtClean="0"/>
              <a:t>А теперь за работу!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4086" y="1687385"/>
            <a:ext cx="7469916" cy="2489200"/>
          </a:xfrm>
        </p:spPr>
        <p:txBody>
          <a:bodyPr/>
          <a:lstStyle/>
          <a:p>
            <a:r>
              <a:rPr lang="ru-RU" dirty="0" smtClean="0"/>
              <a:t>А теперь за работу!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734" y="1026984"/>
            <a:ext cx="4246477" cy="556053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2027" y="1026984"/>
            <a:ext cx="4949238" cy="556053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 flipH="1">
            <a:off x="5539044" y="455137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Выбрать ёлочку и нарядить её разными цветами.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27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11114"/>
            <a:ext cx="8596668" cy="1161534"/>
          </a:xfrm>
        </p:spPr>
        <p:txBody>
          <a:bodyPr>
            <a:normAutofit/>
          </a:bodyPr>
          <a:lstStyle/>
          <a:p>
            <a:r>
              <a:rPr lang="ru-RU" dirty="0"/>
              <a:t>Рисование сопровождается словами – подсказками, если ребёнку нужна помощь, воспитатель показывает (елочка не может располагаться в верх ногами)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283" y="135924"/>
            <a:ext cx="3617955" cy="53751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3869" y="135924"/>
            <a:ext cx="5932815" cy="537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52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583" y="251361"/>
            <a:ext cx="8596668" cy="898566"/>
          </a:xfrm>
        </p:spPr>
        <p:txBody>
          <a:bodyPr/>
          <a:lstStyle/>
          <a:p>
            <a:r>
              <a:rPr lang="ru-RU" dirty="0"/>
              <a:t>— Молодцы друзья мои!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421" y="6032665"/>
            <a:ext cx="7279574" cy="665018"/>
          </a:xfrm>
        </p:spPr>
        <p:txBody>
          <a:bodyPr>
            <a:normAutofit/>
          </a:bodyPr>
          <a:lstStyle/>
          <a:p>
            <a:r>
              <a:rPr lang="ru-RU" dirty="0"/>
              <a:t>Все хорошо потрудились! Все красиво украсили свои елочки. У нас получился с вами волшебный, сказочный, лес!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1096" y="843148"/>
            <a:ext cx="5143500" cy="518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03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102</Words>
  <Application>Microsoft Office PowerPoint</Application>
  <PresentationFormat>Широкоэкранный</PresentationFormat>
  <Paragraphs>24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Техника отдельных модулей. МОДУЛЬНОЕ рисование</vt:lpstr>
      <vt:lpstr>Презентация PowerPoint</vt:lpstr>
      <vt:lpstr>Презентация PowerPoint</vt:lpstr>
      <vt:lpstr>Презентация PowerPoint</vt:lpstr>
      <vt:lpstr>А теперь за работу!</vt:lpstr>
      <vt:lpstr>Презентация PowerPoint</vt:lpstr>
      <vt:lpstr>— Молодцы друзья мои!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Agent 007</cp:lastModifiedBy>
  <cp:revision>23</cp:revision>
  <dcterms:created xsi:type="dcterms:W3CDTF">2022-01-31T15:39:50Z</dcterms:created>
  <dcterms:modified xsi:type="dcterms:W3CDTF">2023-01-26T11:46:15Z</dcterms:modified>
</cp:coreProperties>
</file>