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97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29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940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53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644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724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863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92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28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75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89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62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51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94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3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89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2386-AC6C-4E89-AE25-4A4FEF93E2B3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14FE12-2CFB-48C8-8283-593593D30B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45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23832" y="0"/>
            <a:ext cx="7761027" cy="23876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Дидактическая игра</a:t>
            </a:r>
            <a:br>
              <a:rPr lang="ru-RU" dirty="0" smtClean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«Не всё покупается»</a:t>
            </a:r>
            <a:endParaRPr lang="ru-RU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30973" y="4592464"/>
            <a:ext cx="7438029" cy="3193576"/>
          </a:xfrm>
        </p:spPr>
        <p:txBody>
          <a:bodyPr>
            <a:noAutofit/>
          </a:bodyPr>
          <a:lstStyle/>
          <a:p>
            <a:pPr marL="18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Дидактическую игру разработали:</a:t>
            </a:r>
          </a:p>
          <a:p>
            <a:pPr marL="18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воспитатель первой квалификационной категории </a:t>
            </a:r>
          </a:p>
          <a:p>
            <a:pPr marL="18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Колотурова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Яна Александровна, </a:t>
            </a:r>
          </a:p>
          <a:p>
            <a:pPr marL="18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воспитатель первой квалификационной категории </a:t>
            </a:r>
          </a:p>
          <a:p>
            <a:pPr marL="180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Травкина Елена Викторовна.</a:t>
            </a:r>
          </a:p>
          <a:p>
            <a:endParaRPr lang="ru-RU" sz="18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s://www.matrony.ru/wp-content/uploads/2017/08/dc3ed1d1267568f838c1d5ede386a35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2140" y="2530572"/>
            <a:ext cx="5172342" cy="3448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2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365" y="398036"/>
            <a:ext cx="10399594" cy="6032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Игра разработана для работы с детьми старшего дошкольного возраста.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предпосылок финансовой грамотности.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1.Обучающие: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-дать общее представление о нравственной основе денежного благополучия;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 объяснить, что деньги не должны становиться </a:t>
            </a:r>
            <a:r>
              <a:rPr lang="ru-RU" b="1" dirty="0" err="1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сверхценностью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они важны, но только как средства достижения цели;</a:t>
            </a:r>
          </a:p>
          <a:p>
            <a:pPr algn="just">
              <a:spcAft>
                <a:spcPts val="0"/>
              </a:spcAft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- показать что истинное богатство не в деньгах, а в отношениях людей, что главные ценности – жизнь, отношения, радость близких людей – за деньги это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купишь;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закреплять обобщающие понятия.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2. Развивающие:</a:t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-развивать память, внимание, логическое мышление.</a:t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3.Воспитывающие: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-воспитывать усидчивость, сообразительность, бережное отношение к игровому материалу.</a:t>
            </a:r>
            <a:endParaRPr lang="ru-RU" b="1" dirty="0"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2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477" y="122830"/>
            <a:ext cx="5268036" cy="3055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Игра состоит из:</a:t>
            </a:r>
            <a:endParaRPr lang="ru-RU" sz="1400" b="1" dirty="0" smtClean="0"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-кошелька;</a:t>
            </a:r>
            <a:endParaRPr lang="ru-RU" sz="1400" b="1" dirty="0" smtClean="0"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-карточек с изображением различных предметов мебели, бытовой техники, игрушек, посуды, одежды, инструментов, продуктов питания, овощей, фруктов,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условных знаков коммунальных услуг</a:t>
            </a: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 также с изображением нравственных ценностей (любовь, дружба).</a:t>
            </a:r>
            <a:endParaRPr lang="ru-RU" sz="1400" b="1" dirty="0" smtClean="0"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-две карточки для блиц-опроса.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0848" y="2357650"/>
            <a:ext cx="6000466" cy="4500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959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743" y="0"/>
            <a:ext cx="6096000" cy="31585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 вариант.</a:t>
            </a:r>
            <a:endParaRPr lang="ru-RU" sz="1400" dirty="0" smtClean="0"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  <a:endParaRPr lang="ru-RU" sz="1400" dirty="0" smtClean="0"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Перед детьми раскладывают картинки, на которых изображены овощи, фрукты, игрушки, мебель и предлагается разложить их. То, что можно купить за деньги в кошелёк, а то чего нельзя, отложить в сторону. Объяснить свой выбор.</a:t>
            </a:r>
            <a:endParaRPr lang="ru-RU" sz="1400" dirty="0" smtClean="0"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Игра усложняется добавлением карточек с изображением инструментов, посуды, бытовой техники, одежды, различных продуктов питания.</a:t>
            </a:r>
            <a:endParaRPr lang="ru-RU" sz="1400" dirty="0"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12479">
            <a:off x="6599292" y="185681"/>
            <a:ext cx="2648705" cy="19865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7234" y="4231262"/>
            <a:ext cx="1813446" cy="2417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74344" flipH="1">
            <a:off x="309785" y="3411060"/>
            <a:ext cx="1831928" cy="2442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02444">
            <a:off x="2553755" y="3883553"/>
            <a:ext cx="1925584" cy="2567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09958">
            <a:off x="7289476" y="2631065"/>
            <a:ext cx="2793241" cy="20949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434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70990">
            <a:off x="229169" y="163773"/>
            <a:ext cx="2512893" cy="33505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08317">
            <a:off x="6010287" y="3576930"/>
            <a:ext cx="3871414" cy="29035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74500">
            <a:off x="3367337" y="849967"/>
            <a:ext cx="2430723" cy="3240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1684" y="278523"/>
            <a:ext cx="3772779" cy="30290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11517">
            <a:off x="1178500" y="3428785"/>
            <a:ext cx="2393846" cy="319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9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0627" y="2768813"/>
            <a:ext cx="8437749" cy="3901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00335" y="252227"/>
            <a:ext cx="5031474" cy="2516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вариант.</a:t>
            </a:r>
            <a:endParaRPr lang="ru-RU" sz="2000" b="1" dirty="0" smtClean="0">
              <a:solidFill>
                <a:schemeClr val="accent4">
                  <a:lumMod val="75000"/>
                </a:schemeClr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Ход игры</a:t>
            </a:r>
          </a:p>
          <a:p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Проводится блиц-опрос на тему «Чего нельзя купить за деньги», используя карточки с высказываниями 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1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155</TotalTime>
  <Words>172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Trebuchet MS</vt:lpstr>
      <vt:lpstr>Wingdings 3</vt:lpstr>
      <vt:lpstr>Грань</vt:lpstr>
      <vt:lpstr>Дидактическая игра «Не всё покупается»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«Не всё покупается»</dc:title>
  <dc:creator>Группа</dc:creator>
  <cp:lastModifiedBy>Agent 007</cp:lastModifiedBy>
  <cp:revision>7</cp:revision>
  <dcterms:created xsi:type="dcterms:W3CDTF">2022-04-06T07:05:56Z</dcterms:created>
  <dcterms:modified xsi:type="dcterms:W3CDTF">2022-12-13T15:59:56Z</dcterms:modified>
</cp:coreProperties>
</file>