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434" autoAdjust="0"/>
  </p:normalViewPr>
  <p:slideViewPr>
    <p:cSldViewPr snapToGrid="0">
      <p:cViewPr varScale="1">
        <p:scale>
          <a:sx n="41" d="100"/>
          <a:sy n="41" d="100"/>
        </p:scale>
        <p:origin x="66" y="7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r>
            <a:rPr lang="ru-RU" dirty="0" smtClean="0"/>
            <a:t>Физкультурные занятия (по программе)</a:t>
          </a:r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9AC3BAAD-7E3B-43DB-B733-5B8E901F46E0}">
      <dgm:prSet phldrT="[Текст]"/>
      <dgm:spPr/>
      <dgm:t>
        <a:bodyPr/>
        <a:lstStyle/>
        <a:p>
          <a:r>
            <a:rPr lang="ru-RU" dirty="0" smtClean="0"/>
            <a:t>Занятия по формированию ЗОЖ</a:t>
          </a:r>
          <a:endParaRPr lang="ru-RU" dirty="0"/>
        </a:p>
      </dgm:t>
    </dgm:pt>
    <dgm:pt modelId="{D12322D1-184E-4122-B813-D31AA0BA98A5}" type="parTrans" cxnId="{FCFF432B-E2BA-45FA-B599-981F2BC9D470}">
      <dgm:prSet/>
      <dgm:spPr/>
      <dgm:t>
        <a:bodyPr/>
        <a:lstStyle/>
        <a:p>
          <a:endParaRPr lang="ru-RU"/>
        </a:p>
      </dgm:t>
    </dgm:pt>
    <dgm:pt modelId="{0DF22CD7-8BAE-460C-ACEE-9A0B85AA0449}" type="sibTrans" cxnId="{FCFF432B-E2BA-45FA-B599-981F2BC9D470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r>
            <a:rPr lang="ru-RU" dirty="0" smtClean="0"/>
            <a:t>ЛФК</a:t>
          </a:r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44E4B1DC-9424-4B17-8835-56DAFE8CDBF6}">
      <dgm:prSet phldrT="[Текст]"/>
      <dgm:spPr/>
      <dgm:t>
        <a:bodyPr/>
        <a:lstStyle/>
        <a:p>
          <a:r>
            <a:rPr lang="ru-RU" dirty="0" err="1" smtClean="0"/>
            <a:t>Сказкотерапия</a:t>
          </a:r>
          <a:endParaRPr lang="ru-RU" dirty="0"/>
        </a:p>
      </dgm:t>
    </dgm:pt>
    <dgm:pt modelId="{D8FB8B3B-1513-477B-A607-DB5C63F4A972}" type="parTrans" cxnId="{5254C5A8-BBB0-41D7-89E3-A6F416F28159}">
      <dgm:prSet/>
      <dgm:spPr/>
      <dgm:t>
        <a:bodyPr/>
        <a:lstStyle/>
        <a:p>
          <a:endParaRPr lang="ru-RU"/>
        </a:p>
      </dgm:t>
    </dgm:pt>
    <dgm:pt modelId="{227F8E6C-7D38-48B1-91B8-8359A7CB912B}" type="sibTrans" cxnId="{5254C5A8-BBB0-41D7-89E3-A6F416F28159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64F93A7C-D8CC-4F30-93C8-C8351B85BA1C}">
      <dgm:prSet phldrT="[Текст]"/>
      <dgm:spPr/>
      <dgm:t>
        <a:bodyPr/>
        <a:lstStyle/>
        <a:p>
          <a:r>
            <a:rPr lang="ru-RU" dirty="0" smtClean="0"/>
            <a:t>Дорожки здоровья</a:t>
          </a:r>
          <a:endParaRPr lang="ru-RU" dirty="0"/>
        </a:p>
      </dgm:t>
    </dgm:pt>
    <dgm:pt modelId="{0B9D9C7E-AEDB-4215-8B64-C342BC6D653B}" type="parTrans" cxnId="{69B6BDC7-B30C-46FF-89B6-CAF59C07206C}">
      <dgm:prSet/>
      <dgm:spPr/>
      <dgm:t>
        <a:bodyPr/>
        <a:lstStyle/>
        <a:p>
          <a:endParaRPr lang="ru-RU"/>
        </a:p>
      </dgm:t>
    </dgm:pt>
    <dgm:pt modelId="{8E9F47CD-FE37-4803-9DFB-3E0BF50000A4}" type="sibTrans" cxnId="{69B6BDC7-B30C-46FF-89B6-CAF59C07206C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FF997329-BE90-4906-B987-12689B474CFF}">
      <dgm:prSet phldrT="[Текст]"/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29B44F11-7504-4AD0-A87F-2C94C3936CCD}" type="parTrans" cxnId="{87286069-77E3-4606-B4AF-1350F98DB84C}">
      <dgm:prSet/>
      <dgm:spPr/>
      <dgm:t>
        <a:bodyPr/>
        <a:lstStyle/>
        <a:p>
          <a:endParaRPr lang="ru-RU"/>
        </a:p>
      </dgm:t>
    </dgm:pt>
    <dgm:pt modelId="{DC5C6D4A-4CDC-440D-8457-783896EC2AC2}" type="sibTrans" cxnId="{87286069-77E3-4606-B4AF-1350F98DB84C}">
      <dgm:prSet/>
      <dgm:spPr/>
      <dgm:t>
        <a:bodyPr/>
        <a:lstStyle/>
        <a:p>
          <a:endParaRPr lang="ru-RU"/>
        </a:p>
      </dgm:t>
    </dgm:pt>
    <dgm:pt modelId="{EA0F12C4-1CA5-48DA-950F-828AB77B915E}">
      <dgm:prSet phldrT="[Текст]"/>
      <dgm:spPr/>
      <dgm:t>
        <a:bodyPr/>
        <a:lstStyle/>
        <a:p>
          <a:r>
            <a:rPr lang="ru-RU" dirty="0" smtClean="0"/>
            <a:t>Физкультурные досуги, праздники (работа с родителями)</a:t>
          </a:r>
          <a:endParaRPr lang="ru-RU" dirty="0"/>
        </a:p>
      </dgm:t>
    </dgm:pt>
    <dgm:pt modelId="{E1781F97-3207-4366-904F-3B68CABE4A1F}" type="parTrans" cxnId="{390C51CB-4BD5-47F4-8031-F402C25C18F0}">
      <dgm:prSet/>
      <dgm:spPr/>
      <dgm:t>
        <a:bodyPr/>
        <a:lstStyle/>
        <a:p>
          <a:endParaRPr lang="ru-RU"/>
        </a:p>
      </dgm:t>
    </dgm:pt>
    <dgm:pt modelId="{A2F9EDC7-99C2-48DD-B3FF-B202223D6D97}" type="sibTrans" cxnId="{390C51CB-4BD5-47F4-8031-F402C25C18F0}">
      <dgm:prSet/>
      <dgm:spPr/>
      <dgm:t>
        <a:bodyPr/>
        <a:lstStyle/>
        <a:p>
          <a:endParaRPr lang="ru-RU"/>
        </a:p>
      </dgm:t>
    </dgm:pt>
    <dgm:pt modelId="{050FE83E-EB1E-44E3-9E5B-9DDAAC5A2B66}">
      <dgm:prSet phldrT="[Текст]"/>
      <dgm:spPr/>
      <dgm:t>
        <a:bodyPr/>
        <a:lstStyle/>
        <a:p>
          <a:r>
            <a:rPr lang="ru-RU" dirty="0" err="1" smtClean="0"/>
            <a:t>Допобразование</a:t>
          </a:r>
          <a:r>
            <a:rPr lang="ru-RU" dirty="0" smtClean="0"/>
            <a:t> (спортивные секции)</a:t>
          </a:r>
          <a:endParaRPr lang="ru-RU" dirty="0"/>
        </a:p>
      </dgm:t>
    </dgm:pt>
    <dgm:pt modelId="{E6CE98CA-D563-45F2-BE3A-BB4DCB737C8A}" type="parTrans" cxnId="{C241AD5B-7876-4832-A574-F890DA58DC17}">
      <dgm:prSet/>
      <dgm:spPr/>
      <dgm:t>
        <a:bodyPr/>
        <a:lstStyle/>
        <a:p>
          <a:endParaRPr lang="ru-RU"/>
        </a:p>
      </dgm:t>
    </dgm:pt>
    <dgm:pt modelId="{BE9D6350-17FC-4C8B-A0AA-105518A1DB22}" type="sibTrans" cxnId="{C241AD5B-7876-4832-A574-F890DA58DC17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EE904C05-B69C-4D79-A6C2-EEA5D646A624}">
      <dgm:prSet phldrT="[Текст]"/>
      <dgm:spPr/>
      <dgm:t>
        <a:bodyPr/>
        <a:lstStyle/>
        <a:p>
          <a:r>
            <a:rPr lang="ru-RU" dirty="0" smtClean="0"/>
            <a:t>Арт-терапия</a:t>
          </a:r>
          <a:endParaRPr lang="ru-RU" dirty="0"/>
        </a:p>
      </dgm:t>
    </dgm:pt>
    <dgm:pt modelId="{A8EB8539-0C58-4BC4-8F56-1698B28A92F6}" type="parTrans" cxnId="{2EAF4D03-D541-407C-8C7F-2CAC8FEC78E5}">
      <dgm:prSet/>
      <dgm:spPr/>
      <dgm:t>
        <a:bodyPr/>
        <a:lstStyle/>
        <a:p>
          <a:endParaRPr lang="ru-RU"/>
        </a:p>
      </dgm:t>
    </dgm:pt>
    <dgm:pt modelId="{C825E5F2-17A2-449B-BD63-AFF0DA86B6CF}" type="sibTrans" cxnId="{2EAF4D03-D541-407C-8C7F-2CAC8FEC78E5}">
      <dgm:prSet/>
      <dgm:spPr/>
      <dgm:t>
        <a:bodyPr/>
        <a:lstStyle/>
        <a:p>
          <a:endParaRPr lang="ru-RU"/>
        </a:p>
      </dgm:t>
    </dgm:pt>
    <dgm:pt modelId="{07372EED-A5AD-4EFE-BF5C-1F48849BCDAA}">
      <dgm:prSet phldrT="[Текст]"/>
      <dgm:spPr/>
      <dgm:t>
        <a:bodyPr/>
        <a:lstStyle/>
        <a:p>
          <a:r>
            <a:rPr lang="ru-RU" dirty="0" smtClean="0"/>
            <a:t>Музыкотерапия</a:t>
          </a:r>
          <a:endParaRPr lang="ru-RU" dirty="0"/>
        </a:p>
      </dgm:t>
    </dgm:pt>
    <dgm:pt modelId="{8A63D6CF-8E9A-4BCE-BF57-01E076BFAFED}" type="parTrans" cxnId="{5CCECB35-0E84-4A24-A0FC-505C96157257}">
      <dgm:prSet/>
      <dgm:spPr/>
      <dgm:t>
        <a:bodyPr/>
        <a:lstStyle/>
        <a:p>
          <a:endParaRPr lang="ru-RU"/>
        </a:p>
      </dgm:t>
    </dgm:pt>
    <dgm:pt modelId="{15789540-5813-496F-9474-A56112A5F0CE}" type="sibTrans" cxnId="{5CCECB35-0E84-4A24-A0FC-505C96157257}">
      <dgm:prSet/>
      <dgm:spPr/>
      <dgm:t>
        <a:bodyPr/>
        <a:lstStyle/>
        <a:p>
          <a:endParaRPr lang="ru-RU"/>
        </a:p>
      </dgm:t>
    </dgm:pt>
    <dgm:pt modelId="{0CD072E7-4D36-4F65-8029-F4E060745453}">
      <dgm:prSet phldrT="[Текст]"/>
      <dgm:spPr/>
      <dgm:t>
        <a:bodyPr/>
        <a:lstStyle/>
        <a:p>
          <a:r>
            <a:rPr lang="ru-RU" dirty="0" err="1" smtClean="0"/>
            <a:t>Психогимнастика</a:t>
          </a:r>
          <a:endParaRPr lang="ru-RU" dirty="0"/>
        </a:p>
      </dgm:t>
    </dgm:pt>
    <dgm:pt modelId="{95E4A197-D6B2-4167-B3E2-C6A664C7B34F}" type="parTrans" cxnId="{C2D31763-64C4-4648-9467-ECA895CDD084}">
      <dgm:prSet/>
      <dgm:spPr/>
      <dgm:t>
        <a:bodyPr/>
        <a:lstStyle/>
        <a:p>
          <a:endParaRPr lang="ru-RU"/>
        </a:p>
      </dgm:t>
    </dgm:pt>
    <dgm:pt modelId="{1903B9EC-1DF1-4957-B092-EF3987FC0789}" type="sibTrans" cxnId="{C2D31763-64C4-4648-9467-ECA895CDD084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0CF784D8-B392-406E-81A6-B6245DC7FD7C}">
      <dgm:prSet phldrT="[Текст]"/>
      <dgm:spPr/>
      <dgm:t>
        <a:bodyPr/>
        <a:lstStyle/>
        <a:p>
          <a:r>
            <a:rPr lang="ru-RU" dirty="0" err="1" smtClean="0"/>
            <a:t>Аромотерапия</a:t>
          </a:r>
          <a:endParaRPr lang="ru-RU" dirty="0"/>
        </a:p>
      </dgm:t>
    </dgm:pt>
    <dgm:pt modelId="{1CA63FB6-C8AD-46FB-9073-5654736CF4DE}" type="parTrans" cxnId="{B03C693D-C0E2-473B-95AE-1628103B2A32}">
      <dgm:prSet/>
      <dgm:spPr/>
      <dgm:t>
        <a:bodyPr/>
        <a:lstStyle/>
        <a:p>
          <a:endParaRPr lang="ru-RU"/>
        </a:p>
      </dgm:t>
    </dgm:pt>
    <dgm:pt modelId="{568C30F4-8B48-4810-A7B7-30F8BE7280D5}" type="sibTrans" cxnId="{B03C693D-C0E2-473B-95AE-1628103B2A32}">
      <dgm:prSet/>
      <dgm:spPr/>
      <dgm:t>
        <a:bodyPr/>
        <a:lstStyle/>
        <a:p>
          <a:endParaRPr lang="ru-RU"/>
        </a:p>
      </dgm:t>
    </dgm:pt>
    <dgm:pt modelId="{757FBC34-037A-4137-8012-FCE97D57B323}">
      <dgm:prSet phldrT="[Текст]"/>
      <dgm:spPr/>
      <dgm:t>
        <a:bodyPr/>
        <a:lstStyle/>
        <a:p>
          <a:r>
            <a:rPr lang="ru-RU" dirty="0" err="1" smtClean="0"/>
            <a:t>Смехотерапия</a:t>
          </a:r>
          <a:endParaRPr lang="ru-RU" dirty="0"/>
        </a:p>
      </dgm:t>
    </dgm:pt>
    <dgm:pt modelId="{5FD442D0-DFA3-4A06-B783-4DBF2054C08D}" type="parTrans" cxnId="{4171EB0E-3C2F-4C01-B08B-15591A7C2E64}">
      <dgm:prSet/>
      <dgm:spPr/>
      <dgm:t>
        <a:bodyPr/>
        <a:lstStyle/>
        <a:p>
          <a:endParaRPr lang="ru-RU"/>
        </a:p>
      </dgm:t>
    </dgm:pt>
    <dgm:pt modelId="{2D66081A-9ADB-48F9-A1E2-68672F34F7DB}" type="sibTrans" cxnId="{4171EB0E-3C2F-4C01-B08B-15591A7C2E64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8202D24D-01FE-42E5-834D-9A80E117B249}">
      <dgm:prSet phldrT="[Текст]"/>
      <dgm:spPr/>
      <dgm:t>
        <a:bodyPr/>
        <a:lstStyle/>
        <a:p>
          <a:r>
            <a:rPr lang="ru-RU" dirty="0" err="1" smtClean="0"/>
            <a:t>Крупотерапия</a:t>
          </a:r>
          <a:r>
            <a:rPr lang="ru-RU" dirty="0" smtClean="0"/>
            <a:t> </a:t>
          </a:r>
          <a:endParaRPr lang="ru-RU" dirty="0"/>
        </a:p>
      </dgm:t>
    </dgm:pt>
    <dgm:pt modelId="{03BE4289-2279-48B8-9C5B-6E810E9D7FC0}" type="parTrans" cxnId="{15877F1D-E407-402C-A80E-1A7FD09130F6}">
      <dgm:prSet/>
      <dgm:spPr/>
      <dgm:t>
        <a:bodyPr/>
        <a:lstStyle/>
        <a:p>
          <a:endParaRPr lang="ru-RU"/>
        </a:p>
      </dgm:t>
    </dgm:pt>
    <dgm:pt modelId="{5FE71A3F-3944-47C0-91F9-2FA82772F995}" type="sibTrans" cxnId="{15877F1D-E407-402C-A80E-1A7FD09130F6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6EB6EFA7-A455-4BB7-8623-6341C576068A}">
      <dgm:prSet phldrT="[Текст]"/>
      <dgm:spPr/>
      <dgm:t>
        <a:bodyPr/>
        <a:lstStyle/>
        <a:p>
          <a:r>
            <a:rPr lang="ru-RU" dirty="0" smtClean="0"/>
            <a:t>Фонетическая ритмика</a:t>
          </a:r>
          <a:endParaRPr lang="ru-RU" dirty="0"/>
        </a:p>
      </dgm:t>
    </dgm:pt>
    <dgm:pt modelId="{E4FBF7AB-362B-4131-B635-00B28C837D95}" type="parTrans" cxnId="{82EFD956-D32A-4A33-859C-6C8D6F19CB15}">
      <dgm:prSet/>
      <dgm:spPr/>
      <dgm:t>
        <a:bodyPr/>
        <a:lstStyle/>
        <a:p>
          <a:endParaRPr lang="ru-RU"/>
        </a:p>
      </dgm:t>
    </dgm:pt>
    <dgm:pt modelId="{9C1C6AAF-93DE-47EB-9E85-8B1D6F3BBBBA}" type="sibTrans" cxnId="{82EFD956-D32A-4A33-859C-6C8D6F19CB15}">
      <dgm:prSet/>
      <dgm:spPr/>
      <dgm:t>
        <a:bodyPr/>
        <a:lstStyle/>
        <a:p>
          <a:endParaRPr lang="ru-RU"/>
        </a:p>
      </dgm:t>
    </dgm:pt>
    <dgm:pt modelId="{F757EE81-0A0E-4840-8AF7-3FDD4C62FF74}">
      <dgm:prSet phldrT="[Текст]"/>
      <dgm:spPr/>
      <dgm:t>
        <a:bodyPr/>
        <a:lstStyle/>
        <a:p>
          <a:r>
            <a:rPr lang="ru-RU" dirty="0" smtClean="0"/>
            <a:t>Песочная терапия</a:t>
          </a:r>
          <a:endParaRPr lang="ru-RU" dirty="0"/>
        </a:p>
      </dgm:t>
    </dgm:pt>
    <dgm:pt modelId="{84B4033C-58F4-4DD9-80A4-6790F19FC8D3}" type="parTrans" cxnId="{27A63859-DF55-47B3-8AC3-C8B9456AD7B8}">
      <dgm:prSet/>
      <dgm:spPr/>
      <dgm:t>
        <a:bodyPr/>
        <a:lstStyle/>
        <a:p>
          <a:endParaRPr lang="ru-RU"/>
        </a:p>
      </dgm:t>
    </dgm:pt>
    <dgm:pt modelId="{01FBDB10-2783-436E-B3C8-3C8C847DDB4E}" type="sibTrans" cxnId="{27A63859-DF55-47B3-8AC3-C8B9456AD7B8}">
      <dgm:prSet/>
      <dgm:spPr/>
      <dgm:t>
        <a:bodyPr/>
        <a:lstStyle/>
        <a:p>
          <a:endParaRPr lang="ru-RU"/>
        </a:p>
      </dgm:t>
    </dgm:pt>
    <dgm:pt modelId="{B609942C-7B26-4261-9113-ECD8A7E6D1DF}">
      <dgm:prSet phldrT="[Текст]"/>
      <dgm:spPr/>
      <dgm:t>
        <a:bodyPr/>
        <a:lstStyle/>
        <a:p>
          <a:r>
            <a:rPr lang="ru-RU" dirty="0" smtClean="0"/>
            <a:t>Релаксация </a:t>
          </a:r>
          <a:endParaRPr lang="ru-RU" dirty="0"/>
        </a:p>
      </dgm:t>
    </dgm:pt>
    <dgm:pt modelId="{9076E4A5-782D-44FD-933A-12E11D4174C8}" type="parTrans" cxnId="{134F12EB-8D93-4329-8BE7-51F8D4651755}">
      <dgm:prSet/>
      <dgm:spPr/>
      <dgm:t>
        <a:bodyPr/>
        <a:lstStyle/>
        <a:p>
          <a:endParaRPr lang="ru-RU"/>
        </a:p>
      </dgm:t>
    </dgm:pt>
    <dgm:pt modelId="{3DB32509-21C2-41A5-974B-C0434B724101}" type="sibTrans" cxnId="{134F12EB-8D93-4329-8BE7-51F8D4651755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FF432B-E2BA-45FA-B599-981F2BC9D470}" srcId="{0FC64176-FE08-4257-BC49-4BB33BF93363}" destId="{9AC3BAAD-7E3B-43DB-B733-5B8E901F46E0}" srcOrd="2" destOrd="0" parTransId="{D12322D1-184E-4122-B813-D31AA0BA98A5}" sibTransId="{0DF22CD7-8BAE-460C-ACEE-9A0B85AA0449}"/>
    <dgm:cxn modelId="{AB0222B1-5CBB-4A0C-BBA6-32A8DEAA5B8E}" type="presOf" srcId="{1F0C1B55-2B8D-469A-A586-786A8D36D225}" destId="{72882812-FD2F-4DCD-A449-EAB1EA369A03}" srcOrd="0" destOrd="0" presId="urn:microsoft.com/office/officeart/2005/8/layout/hList1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866653DD-7397-4DF1-B810-5B3BD666036F}" srcId="{52F1BB3C-F053-4A4A-AA79-6E8B807AC694}" destId="{01D971A0-479A-466E-A2E5-03252E31569D}" srcOrd="6" destOrd="0" parTransId="{178BC526-08EC-403B-BDF6-9FF7A3044CF7}" sibTransId="{72248CC4-46AB-4B5B-9471-DDCE94D0233D}"/>
    <dgm:cxn modelId="{A3077418-8EDC-4367-969B-396ACAE62490}" type="presOf" srcId="{050FE83E-EB1E-44E3-9E5B-9DDAAC5A2B66}" destId="{72882812-FD2F-4DCD-A449-EAB1EA369A03}" srcOrd="0" destOrd="4" presId="urn:microsoft.com/office/officeart/2005/8/layout/hList1"/>
    <dgm:cxn modelId="{15877F1D-E407-402C-A80E-1A7FD09130F6}" srcId="{52F1BB3C-F053-4A4A-AA79-6E8B807AC694}" destId="{8202D24D-01FE-42E5-834D-9A80E117B249}" srcOrd="10" destOrd="0" parTransId="{03BE4289-2279-48B8-9C5B-6E810E9D7FC0}" sibTransId="{5FE71A3F-3944-47C0-91F9-2FA82772F995}"/>
    <dgm:cxn modelId="{A38D9863-0D5A-4723-9439-9443A781EB12}" srcId="{52F1BB3C-F053-4A4A-AA79-6E8B807AC694}" destId="{0A25D9E8-EF77-47E9-8069-46740D9BA117}" srcOrd="11" destOrd="0" parTransId="{3E198042-9BF0-43B6-8D1B-A4453E2DF634}" sibTransId="{81E1C383-B7D6-4E0F-BED8-67E831BC4497}"/>
    <dgm:cxn modelId="{87286069-77E3-4606-B4AF-1350F98DB84C}" srcId="{0FC64176-FE08-4257-BC49-4BB33BF93363}" destId="{FF997329-BE90-4906-B987-12689B474CFF}" srcOrd="1" destOrd="0" parTransId="{29B44F11-7504-4AD0-A87F-2C94C3936CCD}" sibTransId="{DC5C6D4A-4CDC-440D-8457-783896EC2AC2}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0C31B0C5-0C0D-4C7E-AE50-2492B2DED5B6}" type="presOf" srcId="{0CD072E7-4D36-4F65-8029-F4E060745453}" destId="{F3461B35-B2AB-489A-876B-318A8770CF43}" srcOrd="0" destOrd="4" presId="urn:microsoft.com/office/officeart/2005/8/layout/hList1"/>
    <dgm:cxn modelId="{69B6BDC7-B30C-46FF-89B6-CAF59C07206C}" srcId="{2F9C1213-1A2A-43ED-BE52-0DA97EAE811E}" destId="{64F93A7C-D8CC-4F30-93C8-C8351B85BA1C}" srcOrd="4" destOrd="0" parTransId="{0B9D9C7E-AEDB-4215-8B64-C342BC6D653B}" sibTransId="{8E9F47CD-FE37-4803-9DFB-3E0BF50000A4}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CA49EBD7-4B66-4B85-AC38-B73904208B92}" type="presOf" srcId="{55405015-B215-4119-AE9B-AAAB12D0FA46}" destId="{D36DB386-D4F6-4AE1-84A2-633628E38DAD}" srcOrd="0" destOrd="1" presId="urn:microsoft.com/office/officeart/2005/8/layout/hList1"/>
    <dgm:cxn modelId="{0DFE97D2-27E0-4FB9-8803-A2DD5E09762B}" type="presOf" srcId="{548366D2-E0D3-4EE6-9DEF-1666E508885F}" destId="{F3461B35-B2AB-489A-876B-318A8770CF43}" srcOrd="0" destOrd="5" presId="urn:microsoft.com/office/officeart/2005/8/layout/hList1"/>
    <dgm:cxn modelId="{5508E78F-5B67-47A6-BFFD-EE0A7E94C4EB}" srcId="{0FC64176-FE08-4257-BC49-4BB33BF93363}" destId="{BA883759-6F84-4330-938F-6ADB013714C6}" srcOrd="5" destOrd="0" parTransId="{0CFBFB63-E252-49E1-9269-61671619C724}" sibTransId="{B4611F3B-0CDC-429F-AFF3-809B774F5F1A}"/>
    <dgm:cxn modelId="{3FFA465F-66F4-4BA4-BB13-A7A59660C578}" type="presOf" srcId="{44E4B1DC-9424-4B17-8835-56DAFE8CDBF6}" destId="{F3461B35-B2AB-489A-876B-318A8770CF43}" srcOrd="0" destOrd="3" presId="urn:microsoft.com/office/officeart/2005/8/layout/hList1"/>
    <dgm:cxn modelId="{D6804B68-740B-46EF-983C-DA510C965651}" type="presOf" srcId="{2F9C1213-1A2A-43ED-BE52-0DA97EAE811E}" destId="{E43861EE-9BC0-4F7F-A83C-331F06DD1594}" srcOrd="0" destOrd="0" presId="urn:microsoft.com/office/officeart/2005/8/layout/hList1"/>
    <dgm:cxn modelId="{EF4C4C27-F498-47A2-9D7A-E3FD4D47915D}" type="presOf" srcId="{01D971A0-479A-466E-A2E5-03252E31569D}" destId="{F3461B35-B2AB-489A-876B-318A8770CF43}" srcOrd="0" destOrd="6" presId="urn:microsoft.com/office/officeart/2005/8/layout/hList1"/>
    <dgm:cxn modelId="{B61861D0-0933-4D5D-BEA2-5CB36AFEDAE4}" type="presOf" srcId="{64F93A7C-D8CC-4F30-93C8-C8351B85BA1C}" destId="{D36DB386-D4F6-4AE1-84A2-633628E38DAD}" srcOrd="0" destOrd="4" presId="urn:microsoft.com/office/officeart/2005/8/layout/hList1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C241AD5B-7876-4832-A574-F890DA58DC17}" srcId="{0FC64176-FE08-4257-BC49-4BB33BF93363}" destId="{050FE83E-EB1E-44E3-9E5B-9DDAAC5A2B66}" srcOrd="4" destOrd="0" parTransId="{E6CE98CA-D563-45F2-BE3A-BB4DCB737C8A}" sibTransId="{BE9D6350-17FC-4C8B-A0AA-105518A1DB22}"/>
    <dgm:cxn modelId="{C2D31763-64C4-4648-9467-ECA895CDD084}" srcId="{52F1BB3C-F053-4A4A-AA79-6E8B807AC694}" destId="{0CD072E7-4D36-4F65-8029-F4E060745453}" srcOrd="4" destOrd="0" parTransId="{95E4A197-D6B2-4167-B3E2-C6A664C7B34F}" sibTransId="{1903B9EC-1DF1-4957-B092-EF3987FC0789}"/>
    <dgm:cxn modelId="{134F12EB-8D93-4329-8BE7-51F8D4651755}" srcId="{52F1BB3C-F053-4A4A-AA79-6E8B807AC694}" destId="{B609942C-7B26-4261-9113-ECD8A7E6D1DF}" srcOrd="14" destOrd="0" parTransId="{9076E4A5-782D-44FD-933A-12E11D4174C8}" sibTransId="{3DB32509-21C2-41A5-974B-C0434B724101}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644109B5-AF7D-4671-877C-807E2F0766EC}" type="presOf" srcId="{F757EE81-0A0E-4840-8AF7-3FDD4C62FF74}" destId="{F3461B35-B2AB-489A-876B-318A8770CF43}" srcOrd="0" destOrd="13" presId="urn:microsoft.com/office/officeart/2005/8/layout/hList1"/>
    <dgm:cxn modelId="{C9E841CB-A4E2-469B-9A6D-CE8FC846A7BC}" type="presOf" srcId="{0CF784D8-B392-406E-81A6-B6245DC7FD7C}" destId="{F3461B35-B2AB-489A-876B-318A8770CF43}" srcOrd="0" destOrd="7" presId="urn:microsoft.com/office/officeart/2005/8/layout/hList1"/>
    <dgm:cxn modelId="{E7F3702B-4039-44DD-B1C5-B904CEE2558F}" type="presOf" srcId="{9AC3BAAD-7E3B-43DB-B733-5B8E901F46E0}" destId="{72882812-FD2F-4DCD-A449-EAB1EA369A03}" srcOrd="0" destOrd="2" presId="urn:microsoft.com/office/officeart/2005/8/layout/hList1"/>
    <dgm:cxn modelId="{CF127BA2-76E5-45FD-AA5F-5F8BE6AB34C3}" type="presOf" srcId="{F334EB4F-23B5-422E-A7C9-C7B8DC51E135}" destId="{D36DB386-D4F6-4AE1-84A2-633628E38DAD}" srcOrd="0" destOrd="0" presId="urn:microsoft.com/office/officeart/2005/8/layout/hList1"/>
    <dgm:cxn modelId="{2D0117FF-ED5D-4508-B5C8-6E0A0111C065}" type="presOf" srcId="{0FC64176-FE08-4257-BC49-4BB33BF93363}" destId="{0FE8816F-495E-420D-9E88-B46806A872C7}" srcOrd="0" destOrd="0" presId="urn:microsoft.com/office/officeart/2005/8/layout/hList1"/>
    <dgm:cxn modelId="{2D9A1420-D595-45BA-ADD2-675149927D9B}" type="presOf" srcId="{5F5BBAF2-3946-4BBA-9952-E83BBBCB1A5E}" destId="{F3461B35-B2AB-489A-876B-318A8770CF43}" srcOrd="0" destOrd="9" presId="urn:microsoft.com/office/officeart/2005/8/layout/hList1"/>
    <dgm:cxn modelId="{AB5BFADD-08D4-488C-A7E4-DE0962C6E67B}" type="presOf" srcId="{BA883759-6F84-4330-938F-6ADB013714C6}" destId="{72882812-FD2F-4DCD-A449-EAB1EA369A03}" srcOrd="0" destOrd="5" presId="urn:microsoft.com/office/officeart/2005/8/layout/hList1"/>
    <dgm:cxn modelId="{82EFD956-D32A-4A33-859C-6C8D6F19CB15}" srcId="{52F1BB3C-F053-4A4A-AA79-6E8B807AC694}" destId="{6EB6EFA7-A455-4BB7-8623-6341C576068A}" srcOrd="12" destOrd="0" parTransId="{E4FBF7AB-362B-4131-B635-00B28C837D95}" sibTransId="{9C1C6AAF-93DE-47EB-9E85-8B1D6F3BBBBA}"/>
    <dgm:cxn modelId="{C677F14A-D924-4DA2-993D-E00943A8149F}" type="presOf" srcId="{07372EED-A5AD-4EFE-BF5C-1F48849BCDAA}" destId="{F3461B35-B2AB-489A-876B-318A8770CF43}" srcOrd="0" destOrd="2" presId="urn:microsoft.com/office/officeart/2005/8/layout/hList1"/>
    <dgm:cxn modelId="{5254C5A8-BBB0-41D7-89E3-A6F416F28159}" srcId="{52F1BB3C-F053-4A4A-AA79-6E8B807AC694}" destId="{44E4B1DC-9424-4B17-8835-56DAFE8CDBF6}" srcOrd="3" destOrd="0" parTransId="{D8FB8B3B-1513-477B-A607-DB5C63F4A972}" sibTransId="{227F8E6C-7D38-48B1-91B8-8359A7CB912B}"/>
    <dgm:cxn modelId="{80A6F8C6-20C2-42AF-9045-12DC4D078212}" type="presOf" srcId="{0A25D9E8-EF77-47E9-8069-46740D9BA117}" destId="{F3461B35-B2AB-489A-876B-318A8770CF43}" srcOrd="0" destOrd="11" presId="urn:microsoft.com/office/officeart/2005/8/layout/hList1"/>
    <dgm:cxn modelId="{42B36F4E-81E7-45FC-AC5A-054E98C4D746}" type="presOf" srcId="{00B4CF59-B776-49A2-BC49-A07802E2C9C1}" destId="{F3461B35-B2AB-489A-876B-318A8770CF43}" srcOrd="0" destOrd="0" presId="urn:microsoft.com/office/officeart/2005/8/layout/hList1"/>
    <dgm:cxn modelId="{BBD23EB7-D3CF-4474-8A21-1459EFA4444C}" srcId="{52F1BB3C-F053-4A4A-AA79-6E8B807AC694}" destId="{548366D2-E0D3-4EE6-9DEF-1666E508885F}" srcOrd="5" destOrd="0" parTransId="{A8ADBF7E-E241-4AF7-87C1-FBE888B0EC4F}" sibTransId="{80E3D78F-0CA4-4CA9-A891-187A8407B7DA}"/>
    <dgm:cxn modelId="{279B37EB-40D8-41C1-B879-B83B4604B8EC}" type="presOf" srcId="{8202D24D-01FE-42E5-834D-9A80E117B249}" destId="{F3461B35-B2AB-489A-876B-318A8770CF43}" srcOrd="0" destOrd="10" presId="urn:microsoft.com/office/officeart/2005/8/layout/hList1"/>
    <dgm:cxn modelId="{C231B7B5-8B33-4C61-97D3-72BBB6A01059}" srcId="{52F1BB3C-F053-4A4A-AA79-6E8B807AC694}" destId="{5F5BBAF2-3946-4BBA-9952-E83BBBCB1A5E}" srcOrd="9" destOrd="0" parTransId="{6C653BF9-3572-4E2E-9DE4-26C0E882B21F}" sibTransId="{AA69889F-2BBA-4B6E-A3D0-D4747F976420}"/>
    <dgm:cxn modelId="{B03C693D-C0E2-473B-95AE-1628103B2A32}" srcId="{52F1BB3C-F053-4A4A-AA79-6E8B807AC694}" destId="{0CF784D8-B392-406E-81A6-B6245DC7FD7C}" srcOrd="7" destOrd="0" parTransId="{1CA63FB6-C8AD-46FB-9073-5654736CF4DE}" sibTransId="{568C30F4-8B48-4810-A7B7-30F8BE7280D5}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1497B81F-9924-42C1-BE31-F94C7FC997F4}" type="presOf" srcId="{8892414B-3FB8-4941-8DAE-C6DE5322C56F}" destId="{D36DB386-D4F6-4AE1-84A2-633628E38DAD}" srcOrd="0" destOrd="3" presId="urn:microsoft.com/office/officeart/2005/8/layout/hList1"/>
    <dgm:cxn modelId="{85E01EC3-32EE-44C6-A775-4FF9FF3C00DB}" type="presOf" srcId="{6EB6EFA7-A455-4BB7-8623-6341C576068A}" destId="{F3461B35-B2AB-489A-876B-318A8770CF43}" srcOrd="0" destOrd="12" presId="urn:microsoft.com/office/officeart/2005/8/layout/hList1"/>
    <dgm:cxn modelId="{6F63BC27-3159-471F-827A-23E0650660FC}" type="presOf" srcId="{52F1BB3C-F053-4A4A-AA79-6E8B807AC694}" destId="{5C43C172-7967-4C87-8332-51FC9AF8D17F}" srcOrd="0" destOrd="0" presId="urn:microsoft.com/office/officeart/2005/8/layout/hList1"/>
    <dgm:cxn modelId="{27A63859-DF55-47B3-8AC3-C8B9456AD7B8}" srcId="{52F1BB3C-F053-4A4A-AA79-6E8B807AC694}" destId="{F757EE81-0A0E-4840-8AF7-3FDD4C62FF74}" srcOrd="13" destOrd="0" parTransId="{84B4033C-58F4-4DD9-80A4-6790F19FC8D3}" sibTransId="{01FBDB10-2783-436E-B3C8-3C8C847DDB4E}"/>
    <dgm:cxn modelId="{BFBADA88-8345-4AAB-B7B5-EAE6ED0F5186}" type="presOf" srcId="{067258B9-6694-49EA-8809-C53D35FDF4CA}" destId="{D36DB386-D4F6-4AE1-84A2-633628E38DAD}" srcOrd="0" destOrd="2" presId="urn:microsoft.com/office/officeart/2005/8/layout/hList1"/>
    <dgm:cxn modelId="{4171EB0E-3C2F-4C01-B08B-15591A7C2E64}" srcId="{52F1BB3C-F053-4A4A-AA79-6E8B807AC694}" destId="{757FBC34-037A-4137-8012-FCE97D57B323}" srcOrd="8" destOrd="0" parTransId="{5FD442D0-DFA3-4A06-B783-4DBF2054C08D}" sibTransId="{2D66081A-9ADB-48F9-A1E2-68672F34F7DB}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EE62C72A-5FF8-4146-BF74-9495345E63DF}" type="presOf" srcId="{EE904C05-B69C-4D79-A6C2-EEA5D646A624}" destId="{F3461B35-B2AB-489A-876B-318A8770CF43}" srcOrd="0" destOrd="1" presId="urn:microsoft.com/office/officeart/2005/8/layout/hList1"/>
    <dgm:cxn modelId="{390C51CB-4BD5-47F4-8031-F402C25C18F0}" srcId="{0FC64176-FE08-4257-BC49-4BB33BF93363}" destId="{EA0F12C4-1CA5-48DA-950F-828AB77B915E}" srcOrd="3" destOrd="0" parTransId="{E1781F97-3207-4366-904F-3B68CABE4A1F}" sibTransId="{A2F9EDC7-99C2-48DD-B3FF-B202223D6D97}"/>
    <dgm:cxn modelId="{2EAF4D03-D541-407C-8C7F-2CAC8FEC78E5}" srcId="{52F1BB3C-F053-4A4A-AA79-6E8B807AC694}" destId="{EE904C05-B69C-4D79-A6C2-EEA5D646A624}" srcOrd="1" destOrd="0" parTransId="{A8EB8539-0C58-4BC4-8F56-1698B28A92F6}" sibTransId="{C825E5F2-17A2-449B-BD63-AFF0DA86B6CF}"/>
    <dgm:cxn modelId="{0588463D-40D4-4C92-B720-641CF7468FA5}" type="presOf" srcId="{FF997329-BE90-4906-B987-12689B474CFF}" destId="{72882812-FD2F-4DCD-A449-EAB1EA369A03}" srcOrd="0" destOrd="1" presId="urn:microsoft.com/office/officeart/2005/8/layout/hList1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5CCECB35-0E84-4A24-A0FC-505C96157257}" srcId="{52F1BB3C-F053-4A4A-AA79-6E8B807AC694}" destId="{07372EED-A5AD-4EFE-BF5C-1F48849BCDAA}" srcOrd="2" destOrd="0" parTransId="{8A63D6CF-8E9A-4BCE-BF57-01E076BFAFED}" sibTransId="{15789540-5813-496F-9474-A56112A5F0CE}"/>
    <dgm:cxn modelId="{3E7DF705-4353-4EB7-BA4D-9FA912D63D6A}" type="presOf" srcId="{B609942C-7B26-4261-9113-ECD8A7E6D1DF}" destId="{F3461B35-B2AB-489A-876B-318A8770CF43}" srcOrd="0" destOrd="14" presId="urn:microsoft.com/office/officeart/2005/8/layout/hList1"/>
    <dgm:cxn modelId="{95A2212F-EED2-4F7E-8D01-876BF60E665E}" srcId="{2F9C1213-1A2A-43ED-BE52-0DA97EAE811E}" destId="{540D7FE8-5C62-437E-A7A7-77D057CE8650}" srcOrd="5" destOrd="0" parTransId="{FF86947D-09C5-458F-9412-F31B10E6B0AE}" sibTransId="{EA67496C-64E8-4BEB-8E82-7E87CF45EF60}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15682C3C-729D-424E-8EE3-170E220BB81F}" type="presOf" srcId="{99AD79DD-31CF-44B6-AD76-19A28E05BEC8}" destId="{F28EC280-D045-4AF1-92EC-0F4E6711C670}" srcOrd="0" destOrd="0" presId="urn:microsoft.com/office/officeart/2005/8/layout/hList1"/>
    <dgm:cxn modelId="{944473D5-FE91-4D67-B136-3C27F5903C1E}" type="presOf" srcId="{540D7FE8-5C62-437E-A7A7-77D057CE8650}" destId="{D36DB386-D4F6-4AE1-84A2-633628E38DAD}" srcOrd="0" destOrd="5" presId="urn:microsoft.com/office/officeart/2005/8/layout/hList1"/>
    <dgm:cxn modelId="{29096632-B2E2-458B-9AA3-530C6F94DE8B}" type="presOf" srcId="{EA0F12C4-1CA5-48DA-950F-828AB77B915E}" destId="{72882812-FD2F-4DCD-A449-EAB1EA369A03}" srcOrd="0" destOrd="3" presId="urn:microsoft.com/office/officeart/2005/8/layout/hList1"/>
    <dgm:cxn modelId="{21818D67-7708-4A49-BA4B-E38E44FC74E6}" type="presOf" srcId="{757FBC34-037A-4137-8012-FCE97D57B323}" destId="{F3461B35-B2AB-489A-876B-318A8770CF43}" srcOrd="0" destOrd="8" presId="urn:microsoft.com/office/officeart/2005/8/layout/hList1"/>
    <dgm:cxn modelId="{953919CA-8015-4BFA-855A-70AC9FB620D9}" type="presParOf" srcId="{F28EC280-D045-4AF1-92EC-0F4E6711C670}" destId="{9794D572-8FAC-4795-926D-77FDB0077555}" srcOrd="0" destOrd="0" presId="urn:microsoft.com/office/officeart/2005/8/layout/hList1"/>
    <dgm:cxn modelId="{2ED210FD-6356-4C43-8967-728A8C090677}" type="presParOf" srcId="{9794D572-8FAC-4795-926D-77FDB0077555}" destId="{E43861EE-9BC0-4F7F-A83C-331F06DD1594}" srcOrd="0" destOrd="0" presId="urn:microsoft.com/office/officeart/2005/8/layout/hList1"/>
    <dgm:cxn modelId="{3B79223B-33B9-4509-A0BB-DD87852AFFA5}" type="presParOf" srcId="{9794D572-8FAC-4795-926D-77FDB0077555}" destId="{D36DB386-D4F6-4AE1-84A2-633628E38DAD}" srcOrd="1" destOrd="0" presId="urn:microsoft.com/office/officeart/2005/8/layout/hList1"/>
    <dgm:cxn modelId="{1DD6B69E-098C-424E-8229-A58770D2FC77}" type="presParOf" srcId="{F28EC280-D045-4AF1-92EC-0F4E6711C670}" destId="{7DC20401-C24D-4EA9-8D7E-C8C3F867B715}" srcOrd="1" destOrd="0" presId="urn:microsoft.com/office/officeart/2005/8/layout/hList1"/>
    <dgm:cxn modelId="{6F96F0D7-4BF7-47C8-B449-BBC84B882BA6}" type="presParOf" srcId="{F28EC280-D045-4AF1-92EC-0F4E6711C670}" destId="{32B8685B-9AC5-4B6B-996B-CFD4DC25BADA}" srcOrd="2" destOrd="0" presId="urn:microsoft.com/office/officeart/2005/8/layout/hList1"/>
    <dgm:cxn modelId="{52894376-82A6-4353-95C7-E2485A06FACD}" type="presParOf" srcId="{32B8685B-9AC5-4B6B-996B-CFD4DC25BADA}" destId="{0FE8816F-495E-420D-9E88-B46806A872C7}" srcOrd="0" destOrd="0" presId="urn:microsoft.com/office/officeart/2005/8/layout/hList1"/>
    <dgm:cxn modelId="{A5733EBE-5F71-48C4-A0A9-AA5844EA96F8}" type="presParOf" srcId="{32B8685B-9AC5-4B6B-996B-CFD4DC25BADA}" destId="{72882812-FD2F-4DCD-A449-EAB1EA369A03}" srcOrd="1" destOrd="0" presId="urn:microsoft.com/office/officeart/2005/8/layout/hList1"/>
    <dgm:cxn modelId="{53B94CE6-2A70-4230-9102-D39AC4E59172}" type="presParOf" srcId="{F28EC280-D045-4AF1-92EC-0F4E6711C670}" destId="{405D8BF3-44C7-4305-B190-297235D048EC}" srcOrd="3" destOrd="0" presId="urn:microsoft.com/office/officeart/2005/8/layout/hList1"/>
    <dgm:cxn modelId="{36FCAE3C-4CB3-4FEC-988A-52603EFD5BC7}" type="presParOf" srcId="{F28EC280-D045-4AF1-92EC-0F4E6711C670}" destId="{9DDE345E-F8C1-4468-891E-DF5F860C748E}" srcOrd="4" destOrd="0" presId="urn:microsoft.com/office/officeart/2005/8/layout/hList1"/>
    <dgm:cxn modelId="{7B6D4EFE-62AD-4EB8-BD97-2F97BF423EC9}" type="presParOf" srcId="{9DDE345E-F8C1-4468-891E-DF5F860C748E}" destId="{5C43C172-7967-4C87-8332-51FC9AF8D17F}" srcOrd="0" destOrd="0" presId="urn:microsoft.com/office/officeart/2005/8/layout/hList1"/>
    <dgm:cxn modelId="{38198808-E69B-4099-9399-8C8DB0891813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64F93A7C-D8CC-4F30-93C8-C8351B85BA1C}">
      <dgm:prSet phldrT="[Текст]"/>
      <dgm:spPr/>
      <dgm:t>
        <a:bodyPr/>
        <a:lstStyle/>
        <a:p>
          <a:r>
            <a:rPr lang="ru-RU" dirty="0" smtClean="0"/>
            <a:t>Дорожки здоровья</a:t>
          </a:r>
          <a:endParaRPr lang="ru-RU" dirty="0"/>
        </a:p>
      </dgm:t>
    </dgm:pt>
    <dgm:pt modelId="{0B9D9C7E-AEDB-4215-8B64-C342BC6D653B}" type="parTrans" cxnId="{69B6BDC7-B30C-46FF-89B6-CAF59C07206C}">
      <dgm:prSet/>
      <dgm:spPr/>
      <dgm:t>
        <a:bodyPr/>
        <a:lstStyle/>
        <a:p>
          <a:endParaRPr lang="ru-RU"/>
        </a:p>
      </dgm:t>
    </dgm:pt>
    <dgm:pt modelId="{8E9F47CD-FE37-4803-9DFB-3E0BF50000A4}" type="sibTrans" cxnId="{69B6BDC7-B30C-46FF-89B6-CAF59C07206C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0CF784D8-B392-406E-81A6-B6245DC7FD7C}">
      <dgm:prSet phldrT="[Текст]"/>
      <dgm:spPr/>
      <dgm:t>
        <a:bodyPr/>
        <a:lstStyle/>
        <a:p>
          <a:r>
            <a:rPr lang="ru-RU" dirty="0" err="1" smtClean="0"/>
            <a:t>Аромотерапия</a:t>
          </a:r>
          <a:endParaRPr lang="ru-RU" dirty="0"/>
        </a:p>
      </dgm:t>
    </dgm:pt>
    <dgm:pt modelId="{1CA63FB6-C8AD-46FB-9073-5654736CF4DE}" type="parTrans" cxnId="{B03C693D-C0E2-473B-95AE-1628103B2A32}">
      <dgm:prSet/>
      <dgm:spPr/>
      <dgm:t>
        <a:bodyPr/>
        <a:lstStyle/>
        <a:p>
          <a:endParaRPr lang="ru-RU"/>
        </a:p>
      </dgm:t>
    </dgm:pt>
    <dgm:pt modelId="{568C30F4-8B48-4810-A7B7-30F8BE7280D5}" type="sibTrans" cxnId="{B03C693D-C0E2-473B-95AE-1628103B2A32}">
      <dgm:prSet/>
      <dgm:spPr/>
      <dgm:t>
        <a:bodyPr/>
        <a:lstStyle/>
        <a:p>
          <a:endParaRPr lang="ru-RU"/>
        </a:p>
      </dgm:t>
    </dgm:pt>
    <dgm:pt modelId="{757FBC34-037A-4137-8012-FCE97D57B323}">
      <dgm:prSet phldrT="[Текст]"/>
      <dgm:spPr/>
      <dgm:t>
        <a:bodyPr/>
        <a:lstStyle/>
        <a:p>
          <a:r>
            <a:rPr lang="ru-RU" dirty="0" err="1" smtClean="0"/>
            <a:t>Смехотерапия</a:t>
          </a:r>
          <a:endParaRPr lang="ru-RU" dirty="0"/>
        </a:p>
      </dgm:t>
    </dgm:pt>
    <dgm:pt modelId="{5FD442D0-DFA3-4A06-B783-4DBF2054C08D}" type="parTrans" cxnId="{4171EB0E-3C2F-4C01-B08B-15591A7C2E64}">
      <dgm:prSet/>
      <dgm:spPr/>
      <dgm:t>
        <a:bodyPr/>
        <a:lstStyle/>
        <a:p>
          <a:endParaRPr lang="ru-RU"/>
        </a:p>
      </dgm:t>
    </dgm:pt>
    <dgm:pt modelId="{2D66081A-9ADB-48F9-A1E2-68672F34F7DB}" type="sibTrans" cxnId="{4171EB0E-3C2F-4C01-B08B-15591A7C2E64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8202D24D-01FE-42E5-834D-9A80E117B249}">
      <dgm:prSet phldrT="[Текст]"/>
      <dgm:spPr/>
      <dgm:t>
        <a:bodyPr/>
        <a:lstStyle/>
        <a:p>
          <a:r>
            <a:rPr lang="ru-RU" dirty="0" err="1" smtClean="0"/>
            <a:t>Крупотерапия</a:t>
          </a:r>
          <a:r>
            <a:rPr lang="ru-RU" dirty="0" smtClean="0"/>
            <a:t> </a:t>
          </a:r>
          <a:endParaRPr lang="ru-RU" dirty="0"/>
        </a:p>
      </dgm:t>
    </dgm:pt>
    <dgm:pt modelId="{03BE4289-2279-48B8-9C5B-6E810E9D7FC0}" type="parTrans" cxnId="{15877F1D-E407-402C-A80E-1A7FD09130F6}">
      <dgm:prSet/>
      <dgm:spPr/>
      <dgm:t>
        <a:bodyPr/>
        <a:lstStyle/>
        <a:p>
          <a:endParaRPr lang="ru-RU"/>
        </a:p>
      </dgm:t>
    </dgm:pt>
    <dgm:pt modelId="{5FE71A3F-3944-47C0-91F9-2FA82772F995}" type="sibTrans" cxnId="{15877F1D-E407-402C-A80E-1A7FD09130F6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B609942C-7B26-4261-9113-ECD8A7E6D1DF}">
      <dgm:prSet phldrT="[Текст]"/>
      <dgm:spPr/>
      <dgm:t>
        <a:bodyPr/>
        <a:lstStyle/>
        <a:p>
          <a:r>
            <a:rPr lang="ru-RU" dirty="0" smtClean="0"/>
            <a:t>Релаксация </a:t>
          </a:r>
          <a:endParaRPr lang="ru-RU" dirty="0"/>
        </a:p>
      </dgm:t>
    </dgm:pt>
    <dgm:pt modelId="{9076E4A5-782D-44FD-933A-12E11D4174C8}" type="parTrans" cxnId="{134F12EB-8D93-4329-8BE7-51F8D4651755}">
      <dgm:prSet/>
      <dgm:spPr/>
      <dgm:t>
        <a:bodyPr/>
        <a:lstStyle/>
        <a:p>
          <a:endParaRPr lang="ru-RU"/>
        </a:p>
      </dgm:t>
    </dgm:pt>
    <dgm:pt modelId="{3DB32509-21C2-41A5-974B-C0434B724101}" type="sibTrans" cxnId="{134F12EB-8D93-4329-8BE7-51F8D4651755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71EB0E-3C2F-4C01-B08B-15591A7C2E64}" srcId="{52F1BB3C-F053-4A4A-AA79-6E8B807AC694}" destId="{757FBC34-037A-4137-8012-FCE97D57B323}" srcOrd="4" destOrd="0" parTransId="{5FD442D0-DFA3-4A06-B783-4DBF2054C08D}" sibTransId="{2D66081A-9ADB-48F9-A1E2-68672F34F7DB}"/>
    <dgm:cxn modelId="{A9F2599A-AAB1-44FB-BAC5-E7D16B900204}" type="presOf" srcId="{540D7FE8-5C62-437E-A7A7-77D057CE8650}" destId="{D36DB386-D4F6-4AE1-84A2-633628E38DAD}" srcOrd="0" destOrd="5" presId="urn:microsoft.com/office/officeart/2005/8/layout/hList1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B03C693D-C0E2-473B-95AE-1628103B2A32}" srcId="{52F1BB3C-F053-4A4A-AA79-6E8B807AC694}" destId="{0CF784D8-B392-406E-81A6-B6245DC7FD7C}" srcOrd="3" destOrd="0" parTransId="{1CA63FB6-C8AD-46FB-9073-5654736CF4DE}" sibTransId="{568C30F4-8B48-4810-A7B7-30F8BE7280D5}"/>
    <dgm:cxn modelId="{69BAD335-805F-4634-9265-29316BD5B83F}" type="presOf" srcId="{8892414B-3FB8-4941-8DAE-C6DE5322C56F}" destId="{D36DB386-D4F6-4AE1-84A2-633628E38DAD}" srcOrd="0" destOrd="3" presId="urn:microsoft.com/office/officeart/2005/8/layout/hList1"/>
    <dgm:cxn modelId="{FCED0BA2-8E26-47D9-A868-E64E5CB4B4BD}" type="presOf" srcId="{0CF784D8-B392-406E-81A6-B6245DC7FD7C}" destId="{F3461B35-B2AB-489A-876B-318A8770CF43}" srcOrd="0" destOrd="3" presId="urn:microsoft.com/office/officeart/2005/8/layout/hList1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99F9834D-385C-46AC-80F7-54BB4EEAF731}" type="presOf" srcId="{8202D24D-01FE-42E5-834D-9A80E117B249}" destId="{F3461B35-B2AB-489A-876B-318A8770CF43}" srcOrd="0" destOrd="6" presId="urn:microsoft.com/office/officeart/2005/8/layout/hList1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085F0DB5-9235-479B-88E1-B040E119FB3E}" type="presOf" srcId="{B609942C-7B26-4261-9113-ECD8A7E6D1DF}" destId="{F3461B35-B2AB-489A-876B-318A8770CF43}" srcOrd="0" destOrd="8" presId="urn:microsoft.com/office/officeart/2005/8/layout/hList1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036A804A-6CA2-4CC6-AE12-4DA2A65E73EC}" srcId="{99AD79DD-31CF-44B6-AD76-19A28E05BEC8}" destId="{52F1BB3C-F053-4A4A-AA79-6E8B807AC694}" srcOrd="1" destOrd="0" parTransId="{5BB60595-594D-45E8-BF84-5B2CAD84709C}" sibTransId="{75FB3ACC-18E3-42F7-B538-47DD77E1926E}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95A2212F-EED2-4F7E-8D01-876BF60E665E}" srcId="{2F9C1213-1A2A-43ED-BE52-0DA97EAE811E}" destId="{540D7FE8-5C62-437E-A7A7-77D057CE8650}" srcOrd="5" destOrd="0" parTransId="{FF86947D-09C5-458F-9412-F31B10E6B0AE}" sibTransId="{EA67496C-64E8-4BEB-8E82-7E87CF45EF60}"/>
    <dgm:cxn modelId="{15877F1D-E407-402C-A80E-1A7FD09130F6}" srcId="{52F1BB3C-F053-4A4A-AA79-6E8B807AC694}" destId="{8202D24D-01FE-42E5-834D-9A80E117B249}" srcOrd="6" destOrd="0" parTransId="{03BE4289-2279-48B8-9C5B-6E810E9D7FC0}" sibTransId="{5FE71A3F-3944-47C0-91F9-2FA82772F995}"/>
    <dgm:cxn modelId="{40104F5C-DA87-4CDE-BF6B-476E337E601B}" type="presOf" srcId="{00B4CF59-B776-49A2-BC49-A07802E2C9C1}" destId="{F3461B35-B2AB-489A-876B-318A8770CF43}" srcOrd="0" destOrd="0" presId="urn:microsoft.com/office/officeart/2005/8/layout/hList1"/>
    <dgm:cxn modelId="{A1B97394-3237-4439-80CA-5F3AB8A56347}" type="presOf" srcId="{F334EB4F-23B5-422E-A7C9-C7B8DC51E135}" destId="{D36DB386-D4F6-4AE1-84A2-633628E38DAD}" srcOrd="0" destOrd="0" presId="urn:microsoft.com/office/officeart/2005/8/layout/hList1"/>
    <dgm:cxn modelId="{A38D9863-0D5A-4723-9439-9443A781EB12}" srcId="{52F1BB3C-F053-4A4A-AA79-6E8B807AC694}" destId="{0A25D9E8-EF77-47E9-8069-46740D9BA117}" srcOrd="7" destOrd="0" parTransId="{3E198042-9BF0-43B6-8D1B-A4453E2DF634}" sibTransId="{81E1C383-B7D6-4E0F-BED8-67E831BC4497}"/>
    <dgm:cxn modelId="{9F61CDA6-C6A0-4579-AF97-BFF4478D4ECF}" type="presOf" srcId="{2F9C1213-1A2A-43ED-BE52-0DA97EAE811E}" destId="{E43861EE-9BC0-4F7F-A83C-331F06DD1594}" srcOrd="0" destOrd="0" presId="urn:microsoft.com/office/officeart/2005/8/layout/hList1"/>
    <dgm:cxn modelId="{69B6BDC7-B30C-46FF-89B6-CAF59C07206C}" srcId="{2F9C1213-1A2A-43ED-BE52-0DA97EAE811E}" destId="{64F93A7C-D8CC-4F30-93C8-C8351B85BA1C}" srcOrd="4" destOrd="0" parTransId="{0B9D9C7E-AEDB-4215-8B64-C342BC6D653B}" sibTransId="{8E9F47CD-FE37-4803-9DFB-3E0BF50000A4}"/>
    <dgm:cxn modelId="{4CD67EAE-2C90-4574-9B9E-6AEC4950EB4C}" type="presOf" srcId="{548366D2-E0D3-4EE6-9DEF-1666E508885F}" destId="{F3461B35-B2AB-489A-876B-318A8770CF43}" srcOrd="0" destOrd="1" presId="urn:microsoft.com/office/officeart/2005/8/layout/hList1"/>
    <dgm:cxn modelId="{C3865869-0F75-41AF-AF8D-0E96FBD08DE4}" type="presOf" srcId="{757FBC34-037A-4137-8012-FCE97D57B323}" destId="{F3461B35-B2AB-489A-876B-318A8770CF43}" srcOrd="0" destOrd="4" presId="urn:microsoft.com/office/officeart/2005/8/layout/hList1"/>
    <dgm:cxn modelId="{FF9DAF66-85D1-4548-BAD1-EEF72A250773}" type="presOf" srcId="{5F5BBAF2-3946-4BBA-9952-E83BBBCB1A5E}" destId="{F3461B35-B2AB-489A-876B-318A8770CF43}" srcOrd="0" destOrd="5" presId="urn:microsoft.com/office/officeart/2005/8/layout/hList1"/>
    <dgm:cxn modelId="{009389B0-0BCE-401E-9C8D-B11CD8BDA062}" type="presOf" srcId="{52F1BB3C-F053-4A4A-AA79-6E8B807AC694}" destId="{5C43C172-7967-4C87-8332-51FC9AF8D17F}" srcOrd="0" destOrd="0" presId="urn:microsoft.com/office/officeart/2005/8/layout/hList1"/>
    <dgm:cxn modelId="{BBD23EB7-D3CF-4474-8A21-1459EFA4444C}" srcId="{52F1BB3C-F053-4A4A-AA79-6E8B807AC694}" destId="{548366D2-E0D3-4EE6-9DEF-1666E508885F}" srcOrd="1" destOrd="0" parTransId="{A8ADBF7E-E241-4AF7-87C1-FBE888B0EC4F}" sibTransId="{80E3D78F-0CA4-4CA9-A891-187A8407B7DA}"/>
    <dgm:cxn modelId="{6F8A9D44-3DA5-4201-B39F-9CEBF2B42952}" type="presOf" srcId="{55405015-B215-4119-AE9B-AAAB12D0FA46}" destId="{D36DB386-D4F6-4AE1-84A2-633628E38DAD}" srcOrd="0" destOrd="1" presId="urn:microsoft.com/office/officeart/2005/8/layout/hList1"/>
    <dgm:cxn modelId="{1123F102-E702-47CE-AE77-3C6B92F3810E}" type="presOf" srcId="{0A25D9E8-EF77-47E9-8069-46740D9BA117}" destId="{F3461B35-B2AB-489A-876B-318A8770CF43}" srcOrd="0" destOrd="7" presId="urn:microsoft.com/office/officeart/2005/8/layout/hList1"/>
    <dgm:cxn modelId="{134F12EB-8D93-4329-8BE7-51F8D4651755}" srcId="{52F1BB3C-F053-4A4A-AA79-6E8B807AC694}" destId="{B609942C-7B26-4261-9113-ECD8A7E6D1DF}" srcOrd="8" destOrd="0" parTransId="{9076E4A5-782D-44FD-933A-12E11D4174C8}" sibTransId="{3DB32509-21C2-41A5-974B-C0434B724101}"/>
    <dgm:cxn modelId="{C231B7B5-8B33-4C61-97D3-72BBB6A01059}" srcId="{52F1BB3C-F053-4A4A-AA79-6E8B807AC694}" destId="{5F5BBAF2-3946-4BBA-9952-E83BBBCB1A5E}" srcOrd="5" destOrd="0" parTransId="{6C653BF9-3572-4E2E-9DE4-26C0E882B21F}" sibTransId="{AA69889F-2BBA-4B6E-A3D0-D4747F976420}"/>
    <dgm:cxn modelId="{866653DD-7397-4DF1-B810-5B3BD666036F}" srcId="{52F1BB3C-F053-4A4A-AA79-6E8B807AC694}" destId="{01D971A0-479A-466E-A2E5-03252E31569D}" srcOrd="2" destOrd="0" parTransId="{178BC526-08EC-403B-BDF6-9FF7A3044CF7}" sibTransId="{72248CC4-46AB-4B5B-9471-DDCE94D0233D}"/>
    <dgm:cxn modelId="{4AD03A22-4115-45CA-B532-15626B2A5F2B}" type="presOf" srcId="{64F93A7C-D8CC-4F30-93C8-C8351B85BA1C}" destId="{D36DB386-D4F6-4AE1-84A2-633628E38DAD}" srcOrd="0" destOrd="4" presId="urn:microsoft.com/office/officeart/2005/8/layout/hList1"/>
    <dgm:cxn modelId="{8B159F24-9412-4E52-AEC7-53DADC83556F}" type="presOf" srcId="{01D971A0-479A-466E-A2E5-03252E31569D}" destId="{F3461B35-B2AB-489A-876B-318A8770CF43}" srcOrd="0" destOrd="2" presId="urn:microsoft.com/office/officeart/2005/8/layout/hList1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73B2B3D9-16AA-4731-8683-EF44FF902EF4}" type="presOf" srcId="{067258B9-6694-49EA-8809-C53D35FDF4CA}" destId="{D36DB386-D4F6-4AE1-84A2-633628E38DAD}" srcOrd="0" destOrd="2" presId="urn:microsoft.com/office/officeart/2005/8/layout/hList1"/>
    <dgm:cxn modelId="{DC628811-7A0F-44F9-B667-251CFA8EECDE}" type="presOf" srcId="{99AD79DD-31CF-44B6-AD76-19A28E05BEC8}" destId="{F28EC280-D045-4AF1-92EC-0F4E6711C670}" srcOrd="0" destOrd="0" presId="urn:microsoft.com/office/officeart/2005/8/layout/hList1"/>
    <dgm:cxn modelId="{60EBE73B-66F3-438C-9B00-4E7D35B90423}" type="presParOf" srcId="{F28EC280-D045-4AF1-92EC-0F4E6711C670}" destId="{9794D572-8FAC-4795-926D-77FDB0077555}" srcOrd="0" destOrd="0" presId="urn:microsoft.com/office/officeart/2005/8/layout/hList1"/>
    <dgm:cxn modelId="{A52B8616-54F1-4CB3-8AA5-A59001EABB28}" type="presParOf" srcId="{9794D572-8FAC-4795-926D-77FDB0077555}" destId="{E43861EE-9BC0-4F7F-A83C-331F06DD1594}" srcOrd="0" destOrd="0" presId="urn:microsoft.com/office/officeart/2005/8/layout/hList1"/>
    <dgm:cxn modelId="{B319B9D6-10E4-4B54-8C8B-4DE34D004C73}" type="presParOf" srcId="{9794D572-8FAC-4795-926D-77FDB0077555}" destId="{D36DB386-D4F6-4AE1-84A2-633628E38DAD}" srcOrd="1" destOrd="0" presId="urn:microsoft.com/office/officeart/2005/8/layout/hList1"/>
    <dgm:cxn modelId="{BA903E4F-D24B-42E4-96DB-BFC5F4ABA6E7}" type="presParOf" srcId="{F28EC280-D045-4AF1-92EC-0F4E6711C670}" destId="{7DC20401-C24D-4EA9-8D7E-C8C3F867B715}" srcOrd="1" destOrd="0" presId="urn:microsoft.com/office/officeart/2005/8/layout/hList1"/>
    <dgm:cxn modelId="{99A1EDEB-2F2F-45EF-863C-3FB4E2F432E5}" type="presParOf" srcId="{F28EC280-D045-4AF1-92EC-0F4E6711C670}" destId="{9DDE345E-F8C1-4468-891E-DF5F860C748E}" srcOrd="2" destOrd="0" presId="urn:microsoft.com/office/officeart/2005/8/layout/hList1"/>
    <dgm:cxn modelId="{807ABF9F-FACA-4DFC-AF49-BF84EFCEAD55}" type="presParOf" srcId="{9DDE345E-F8C1-4468-891E-DF5F860C748E}" destId="{5C43C172-7967-4C87-8332-51FC9AF8D17F}" srcOrd="0" destOrd="0" presId="urn:microsoft.com/office/officeart/2005/8/layout/hList1"/>
    <dgm:cxn modelId="{022BFA43-1597-4364-B0C6-76ED226A0ABE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FBA740-84BC-45D5-9430-4AEA5DA6274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EC1EC-BC52-44FC-A739-080F3643F965}">
      <dgm:prSet phldrT="[Текст]"/>
      <dgm:spPr/>
      <dgm:t>
        <a:bodyPr/>
        <a:lstStyle/>
        <a:p>
          <a:r>
            <a:rPr lang="ru-RU" dirty="0" smtClean="0"/>
            <a:t>ОНР</a:t>
          </a:r>
          <a:endParaRPr lang="ru-RU" dirty="0"/>
        </a:p>
      </dgm:t>
    </dgm:pt>
    <dgm:pt modelId="{DC7AB6C9-4FDE-4304-98E5-18C2536857E8}" type="parTrans" cxnId="{46FF8E4A-E970-46A1-A95C-207B36343B99}">
      <dgm:prSet/>
      <dgm:spPr/>
      <dgm:t>
        <a:bodyPr/>
        <a:lstStyle/>
        <a:p>
          <a:endParaRPr lang="ru-RU"/>
        </a:p>
      </dgm:t>
    </dgm:pt>
    <dgm:pt modelId="{3CFC406F-3A46-48EE-8731-AAD8A50344F3}" type="sibTrans" cxnId="{46FF8E4A-E970-46A1-A95C-207B36343B99}">
      <dgm:prSet/>
      <dgm:spPr/>
      <dgm:t>
        <a:bodyPr/>
        <a:lstStyle/>
        <a:p>
          <a:endParaRPr lang="ru-RU"/>
        </a:p>
      </dgm:t>
    </dgm:pt>
    <dgm:pt modelId="{DEE864FE-5656-4C05-8D37-7D2838CD9E60}">
      <dgm:prSet phldrT="[Текст]"/>
      <dgm:spPr/>
      <dgm:t>
        <a:bodyPr/>
        <a:lstStyle/>
        <a:p>
          <a:r>
            <a:rPr lang="ru-RU" dirty="0" smtClean="0"/>
            <a:t>Дефицит внимания </a:t>
          </a:r>
        </a:p>
        <a:p>
          <a:r>
            <a:rPr lang="ru-RU" dirty="0" smtClean="0"/>
            <a:t>Нарушение зрительного и слухового восприятия</a:t>
          </a:r>
        </a:p>
        <a:p>
          <a:r>
            <a:rPr lang="ru-RU" dirty="0" err="1" smtClean="0"/>
            <a:t>Гиперактивность</a:t>
          </a:r>
          <a:r>
            <a:rPr lang="ru-RU" dirty="0" smtClean="0"/>
            <a:t> </a:t>
          </a:r>
        </a:p>
      </dgm:t>
    </dgm:pt>
    <dgm:pt modelId="{B993D58E-AD36-4320-B316-0BB8FEAC6FA8}" type="parTrans" cxnId="{E0933C80-8EEA-4CCC-9F51-40F9FE6FA0C3}">
      <dgm:prSet/>
      <dgm:spPr/>
      <dgm:t>
        <a:bodyPr/>
        <a:lstStyle/>
        <a:p>
          <a:endParaRPr lang="ru-RU"/>
        </a:p>
      </dgm:t>
    </dgm:pt>
    <dgm:pt modelId="{71E8EA75-D586-4233-856C-EEB210A01BBA}" type="sibTrans" cxnId="{E0933C80-8EEA-4CCC-9F51-40F9FE6FA0C3}">
      <dgm:prSet/>
      <dgm:spPr/>
      <dgm:t>
        <a:bodyPr/>
        <a:lstStyle/>
        <a:p>
          <a:endParaRPr lang="ru-RU"/>
        </a:p>
      </dgm:t>
    </dgm:pt>
    <dgm:pt modelId="{1E45B220-7D28-407F-B89C-DFCD16141072}">
      <dgm:prSet phldrT="[Текст]"/>
      <dgm:spPr/>
      <dgm:t>
        <a:bodyPr/>
        <a:lstStyle/>
        <a:p>
          <a:r>
            <a:rPr lang="ru-RU" dirty="0" smtClean="0"/>
            <a:t>Низкий уровень развития мелкой моторики</a:t>
          </a:r>
          <a:endParaRPr lang="ru-RU" dirty="0"/>
        </a:p>
      </dgm:t>
    </dgm:pt>
    <dgm:pt modelId="{4EF49335-D42D-4BA7-8DCE-A0E95DC61E2D}" type="parTrans" cxnId="{109ABCF9-376C-483E-AFCA-F654FDA0A68B}">
      <dgm:prSet/>
      <dgm:spPr/>
      <dgm:t>
        <a:bodyPr/>
        <a:lstStyle/>
        <a:p>
          <a:endParaRPr lang="ru-RU"/>
        </a:p>
      </dgm:t>
    </dgm:pt>
    <dgm:pt modelId="{4B5148C6-9D17-4861-91A6-582358DE1B89}" type="sibTrans" cxnId="{109ABCF9-376C-483E-AFCA-F654FDA0A68B}">
      <dgm:prSet/>
      <dgm:spPr/>
      <dgm:t>
        <a:bodyPr/>
        <a:lstStyle/>
        <a:p>
          <a:endParaRPr lang="ru-RU"/>
        </a:p>
      </dgm:t>
    </dgm:pt>
    <dgm:pt modelId="{558B04D5-5F45-411D-8AD4-8103D780BC33}">
      <dgm:prSet phldrT="[Текст]"/>
      <dgm:spPr/>
      <dgm:t>
        <a:bodyPr/>
        <a:lstStyle/>
        <a:p>
          <a:r>
            <a:rPr lang="ru-RU" dirty="0" smtClean="0"/>
            <a:t>НРСХ</a:t>
          </a:r>
          <a:endParaRPr lang="ru-RU" dirty="0"/>
        </a:p>
      </dgm:t>
    </dgm:pt>
    <dgm:pt modelId="{6C1C7F9E-6A22-4D8A-B0FE-65AA7A197EEF}" type="parTrans" cxnId="{35CD1EB5-2C11-4EB5-BFE2-3526CE3B3955}">
      <dgm:prSet/>
      <dgm:spPr/>
      <dgm:t>
        <a:bodyPr/>
        <a:lstStyle/>
        <a:p>
          <a:endParaRPr lang="ru-RU"/>
        </a:p>
      </dgm:t>
    </dgm:pt>
    <dgm:pt modelId="{36156721-4168-496B-B38B-5798B1B92C12}" type="sibTrans" cxnId="{35CD1EB5-2C11-4EB5-BFE2-3526CE3B3955}">
      <dgm:prSet/>
      <dgm:spPr/>
      <dgm:t>
        <a:bodyPr/>
        <a:lstStyle/>
        <a:p>
          <a:endParaRPr lang="ru-RU"/>
        </a:p>
      </dgm:t>
    </dgm:pt>
    <dgm:pt modelId="{023C110A-6B47-4D4F-8BE2-9F72F61E4F23}">
      <dgm:prSet phldrT="[Текст]"/>
      <dgm:spPr/>
      <dgm:t>
        <a:bodyPr/>
        <a:lstStyle/>
        <a:p>
          <a:r>
            <a:rPr lang="ru-RU" dirty="0" smtClean="0"/>
            <a:t>Замедленный темп формирования высших психических функций (память, внимание, мышление, речь)</a:t>
          </a:r>
        </a:p>
        <a:p>
          <a:r>
            <a:rPr lang="ru-RU" dirty="0" smtClean="0"/>
            <a:t>Слабость регуляции произвольных действий</a:t>
          </a:r>
          <a:endParaRPr lang="ru-RU" dirty="0"/>
        </a:p>
      </dgm:t>
    </dgm:pt>
    <dgm:pt modelId="{B4A99E2F-3C50-4D4B-83F8-4416B3CF32F6}" type="parTrans" cxnId="{93D875C4-FDB0-471F-8B7A-51605B1ADF51}">
      <dgm:prSet/>
      <dgm:spPr/>
      <dgm:t>
        <a:bodyPr/>
        <a:lstStyle/>
        <a:p>
          <a:endParaRPr lang="ru-RU"/>
        </a:p>
      </dgm:t>
    </dgm:pt>
    <dgm:pt modelId="{52419EFF-9DD1-4F4C-8BA0-C81BBFEAB43B}" type="sibTrans" cxnId="{93D875C4-FDB0-471F-8B7A-51605B1ADF51}">
      <dgm:prSet/>
      <dgm:spPr/>
      <dgm:t>
        <a:bodyPr/>
        <a:lstStyle/>
        <a:p>
          <a:endParaRPr lang="ru-RU"/>
        </a:p>
      </dgm:t>
    </dgm:pt>
    <dgm:pt modelId="{4FCF8BEE-6D34-40E0-A48E-5A5A11F41A6E}">
      <dgm:prSet phldrT="[Текст]"/>
      <dgm:spPr/>
      <dgm:t>
        <a:bodyPr/>
        <a:lstStyle/>
        <a:p>
          <a:r>
            <a:rPr lang="ru-RU" dirty="0" smtClean="0"/>
            <a:t>Задержка двигательного развития</a:t>
          </a:r>
          <a:endParaRPr lang="ru-RU" dirty="0"/>
        </a:p>
      </dgm:t>
    </dgm:pt>
    <dgm:pt modelId="{A6B0AD47-555E-4D3E-91C5-FB3755C0A1E5}" type="parTrans" cxnId="{F529840A-45BA-4D06-8326-BA8AC4FBDE87}">
      <dgm:prSet/>
      <dgm:spPr/>
      <dgm:t>
        <a:bodyPr/>
        <a:lstStyle/>
        <a:p>
          <a:endParaRPr lang="ru-RU"/>
        </a:p>
      </dgm:t>
    </dgm:pt>
    <dgm:pt modelId="{53161D8B-B9E1-4A4B-ABE8-CBAD1DC1C7C2}" type="sibTrans" cxnId="{F529840A-45BA-4D06-8326-BA8AC4FBDE87}">
      <dgm:prSet/>
      <dgm:spPr/>
      <dgm:t>
        <a:bodyPr/>
        <a:lstStyle/>
        <a:p>
          <a:endParaRPr lang="ru-RU"/>
        </a:p>
      </dgm:t>
    </dgm:pt>
    <dgm:pt modelId="{09B96C26-26F3-40A2-A790-CC3D63BF06C8}" type="pres">
      <dgm:prSet presAssocID="{14FBA740-84BC-45D5-9430-4AEA5DA627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292E8F2-A228-4541-BF8B-479081DDCDA4}" type="pres">
      <dgm:prSet presAssocID="{B8EEC1EC-BC52-44FC-A739-080F3643F965}" presName="root" presStyleCnt="0"/>
      <dgm:spPr/>
    </dgm:pt>
    <dgm:pt modelId="{3BF2F900-7CCF-4544-9C9F-AF5C8F550520}" type="pres">
      <dgm:prSet presAssocID="{B8EEC1EC-BC52-44FC-A739-080F3643F965}" presName="rootComposite" presStyleCnt="0"/>
      <dgm:spPr/>
    </dgm:pt>
    <dgm:pt modelId="{2C09AEF3-A631-4A6F-9EE8-FA2CDF3702D9}" type="pres">
      <dgm:prSet presAssocID="{B8EEC1EC-BC52-44FC-A739-080F3643F965}" presName="rootText" presStyleLbl="node1" presStyleIdx="0" presStyleCnt="2"/>
      <dgm:spPr/>
    </dgm:pt>
    <dgm:pt modelId="{D61B5F77-90EE-4DEA-A54C-6AF5CB301974}" type="pres">
      <dgm:prSet presAssocID="{B8EEC1EC-BC52-44FC-A739-080F3643F965}" presName="rootConnector" presStyleLbl="node1" presStyleIdx="0" presStyleCnt="2"/>
      <dgm:spPr/>
    </dgm:pt>
    <dgm:pt modelId="{547B2B0C-E2DF-4D8E-A104-64326CD574D6}" type="pres">
      <dgm:prSet presAssocID="{B8EEC1EC-BC52-44FC-A739-080F3643F965}" presName="childShape" presStyleCnt="0"/>
      <dgm:spPr/>
    </dgm:pt>
    <dgm:pt modelId="{E243A56F-A6CC-487B-BA40-130DF24A9A04}" type="pres">
      <dgm:prSet presAssocID="{B993D58E-AD36-4320-B316-0BB8FEAC6FA8}" presName="Name13" presStyleLbl="parChTrans1D2" presStyleIdx="0" presStyleCnt="4"/>
      <dgm:spPr/>
    </dgm:pt>
    <dgm:pt modelId="{2AE62A9B-2398-4B46-B103-8656EEAE6C65}" type="pres">
      <dgm:prSet presAssocID="{DEE864FE-5656-4C05-8D37-7D2838CD9E60}" presName="childText" presStyleLbl="bgAcc1" presStyleIdx="0" presStyleCnt="4" custScaleX="262643">
        <dgm:presLayoutVars>
          <dgm:bulletEnabled val="1"/>
        </dgm:presLayoutVars>
      </dgm:prSet>
      <dgm:spPr/>
    </dgm:pt>
    <dgm:pt modelId="{1FC65E94-3614-45C3-9ADA-8A7F82235FD1}" type="pres">
      <dgm:prSet presAssocID="{4EF49335-D42D-4BA7-8DCE-A0E95DC61E2D}" presName="Name13" presStyleLbl="parChTrans1D2" presStyleIdx="1" presStyleCnt="4"/>
      <dgm:spPr/>
    </dgm:pt>
    <dgm:pt modelId="{C3E8E8A4-4FA7-4FBB-8D15-785A51BC83B2}" type="pres">
      <dgm:prSet presAssocID="{1E45B220-7D28-407F-B89C-DFCD16141072}" presName="childText" presStyleLbl="bgAcc1" presStyleIdx="1" presStyleCnt="4" custScaleX="260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BC3D6-E02C-45BA-964D-8C00579831A0}" type="pres">
      <dgm:prSet presAssocID="{558B04D5-5F45-411D-8AD4-8103D780BC33}" presName="root" presStyleCnt="0"/>
      <dgm:spPr/>
    </dgm:pt>
    <dgm:pt modelId="{B7E71873-1238-4320-9013-A8C5114BC2F3}" type="pres">
      <dgm:prSet presAssocID="{558B04D5-5F45-411D-8AD4-8103D780BC33}" presName="rootComposite" presStyleCnt="0"/>
      <dgm:spPr/>
    </dgm:pt>
    <dgm:pt modelId="{01713DBE-60E3-4CCB-94E1-08EBDACC0B8D}" type="pres">
      <dgm:prSet presAssocID="{558B04D5-5F45-411D-8AD4-8103D780BC33}" presName="rootText" presStyleLbl="node1" presStyleIdx="1" presStyleCnt="2"/>
      <dgm:spPr/>
    </dgm:pt>
    <dgm:pt modelId="{58C89BD9-A5CB-4878-9271-7BFDDED53900}" type="pres">
      <dgm:prSet presAssocID="{558B04D5-5F45-411D-8AD4-8103D780BC33}" presName="rootConnector" presStyleLbl="node1" presStyleIdx="1" presStyleCnt="2"/>
      <dgm:spPr/>
    </dgm:pt>
    <dgm:pt modelId="{8D552588-D982-44FF-A4B1-BF1E572141CD}" type="pres">
      <dgm:prSet presAssocID="{558B04D5-5F45-411D-8AD4-8103D780BC33}" presName="childShape" presStyleCnt="0"/>
      <dgm:spPr/>
    </dgm:pt>
    <dgm:pt modelId="{AB23DCB6-2E1B-46FE-AC98-AA91318A3908}" type="pres">
      <dgm:prSet presAssocID="{B4A99E2F-3C50-4D4B-83F8-4416B3CF32F6}" presName="Name13" presStyleLbl="parChTrans1D2" presStyleIdx="2" presStyleCnt="4"/>
      <dgm:spPr/>
    </dgm:pt>
    <dgm:pt modelId="{B9595070-9452-4871-BCF0-8EC3896AEFAC}" type="pres">
      <dgm:prSet presAssocID="{023C110A-6B47-4D4F-8BE2-9F72F61E4F23}" presName="childText" presStyleLbl="bgAcc1" presStyleIdx="2" presStyleCnt="4" custScaleX="262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EFBE3-B483-4EF4-A903-27AD078DA28B}" type="pres">
      <dgm:prSet presAssocID="{A6B0AD47-555E-4D3E-91C5-FB3755C0A1E5}" presName="Name13" presStyleLbl="parChTrans1D2" presStyleIdx="3" presStyleCnt="4"/>
      <dgm:spPr/>
    </dgm:pt>
    <dgm:pt modelId="{32E7599B-6DB5-462B-8B3C-D235F4ACD56A}" type="pres">
      <dgm:prSet presAssocID="{4FCF8BEE-6D34-40E0-A48E-5A5A11F41A6E}" presName="childText" presStyleLbl="bgAcc1" presStyleIdx="3" presStyleCnt="4" custScaleX="262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E5D32-2B93-4C60-B9F4-F43BB2384BE0}" type="presOf" srcId="{558B04D5-5F45-411D-8AD4-8103D780BC33}" destId="{01713DBE-60E3-4CCB-94E1-08EBDACC0B8D}" srcOrd="0" destOrd="0" presId="urn:microsoft.com/office/officeart/2005/8/layout/hierarchy3"/>
    <dgm:cxn modelId="{35CD1EB5-2C11-4EB5-BFE2-3526CE3B3955}" srcId="{14FBA740-84BC-45D5-9430-4AEA5DA6274F}" destId="{558B04D5-5F45-411D-8AD4-8103D780BC33}" srcOrd="1" destOrd="0" parTransId="{6C1C7F9E-6A22-4D8A-B0FE-65AA7A197EEF}" sibTransId="{36156721-4168-496B-B38B-5798B1B92C12}"/>
    <dgm:cxn modelId="{209C3FC0-D5E0-4067-B47E-A9C2A0949F46}" type="presOf" srcId="{B993D58E-AD36-4320-B316-0BB8FEAC6FA8}" destId="{E243A56F-A6CC-487B-BA40-130DF24A9A04}" srcOrd="0" destOrd="0" presId="urn:microsoft.com/office/officeart/2005/8/layout/hierarchy3"/>
    <dgm:cxn modelId="{B7B90AEB-6E34-40D2-BC38-A7DAC44CAF92}" type="presOf" srcId="{A6B0AD47-555E-4D3E-91C5-FB3755C0A1E5}" destId="{14BEFBE3-B483-4EF4-A903-27AD078DA28B}" srcOrd="0" destOrd="0" presId="urn:microsoft.com/office/officeart/2005/8/layout/hierarchy3"/>
    <dgm:cxn modelId="{E0933C80-8EEA-4CCC-9F51-40F9FE6FA0C3}" srcId="{B8EEC1EC-BC52-44FC-A739-080F3643F965}" destId="{DEE864FE-5656-4C05-8D37-7D2838CD9E60}" srcOrd="0" destOrd="0" parTransId="{B993D58E-AD36-4320-B316-0BB8FEAC6FA8}" sibTransId="{71E8EA75-D586-4233-856C-EEB210A01BBA}"/>
    <dgm:cxn modelId="{8323C0E2-B73E-4034-8487-4F942A796F1C}" type="presOf" srcId="{1E45B220-7D28-407F-B89C-DFCD16141072}" destId="{C3E8E8A4-4FA7-4FBB-8D15-785A51BC83B2}" srcOrd="0" destOrd="0" presId="urn:microsoft.com/office/officeart/2005/8/layout/hierarchy3"/>
    <dgm:cxn modelId="{8BF04DE8-CB1C-4797-AA05-F5E29D91F620}" type="presOf" srcId="{B8EEC1EC-BC52-44FC-A739-080F3643F965}" destId="{2C09AEF3-A631-4A6F-9EE8-FA2CDF3702D9}" srcOrd="0" destOrd="0" presId="urn:microsoft.com/office/officeart/2005/8/layout/hierarchy3"/>
    <dgm:cxn modelId="{F529840A-45BA-4D06-8326-BA8AC4FBDE87}" srcId="{558B04D5-5F45-411D-8AD4-8103D780BC33}" destId="{4FCF8BEE-6D34-40E0-A48E-5A5A11F41A6E}" srcOrd="1" destOrd="0" parTransId="{A6B0AD47-555E-4D3E-91C5-FB3755C0A1E5}" sibTransId="{53161D8B-B9E1-4A4B-ABE8-CBAD1DC1C7C2}"/>
    <dgm:cxn modelId="{ECBD1776-FC61-4AF0-950C-24AE5C88CECA}" type="presOf" srcId="{14FBA740-84BC-45D5-9430-4AEA5DA6274F}" destId="{09B96C26-26F3-40A2-A790-CC3D63BF06C8}" srcOrd="0" destOrd="0" presId="urn:microsoft.com/office/officeart/2005/8/layout/hierarchy3"/>
    <dgm:cxn modelId="{109ABCF9-376C-483E-AFCA-F654FDA0A68B}" srcId="{B8EEC1EC-BC52-44FC-A739-080F3643F965}" destId="{1E45B220-7D28-407F-B89C-DFCD16141072}" srcOrd="1" destOrd="0" parTransId="{4EF49335-D42D-4BA7-8DCE-A0E95DC61E2D}" sibTransId="{4B5148C6-9D17-4861-91A6-582358DE1B89}"/>
    <dgm:cxn modelId="{93CA43E6-6DAA-488E-BECA-DBA30D767CA5}" type="presOf" srcId="{DEE864FE-5656-4C05-8D37-7D2838CD9E60}" destId="{2AE62A9B-2398-4B46-B103-8656EEAE6C65}" srcOrd="0" destOrd="0" presId="urn:microsoft.com/office/officeart/2005/8/layout/hierarchy3"/>
    <dgm:cxn modelId="{C07A10A3-FFC6-4534-966D-5D32A390F774}" type="presOf" srcId="{4FCF8BEE-6D34-40E0-A48E-5A5A11F41A6E}" destId="{32E7599B-6DB5-462B-8B3C-D235F4ACD56A}" srcOrd="0" destOrd="0" presId="urn:microsoft.com/office/officeart/2005/8/layout/hierarchy3"/>
    <dgm:cxn modelId="{EEA3B104-0434-4227-A117-A93B28FB1C60}" type="presOf" srcId="{B4A99E2F-3C50-4D4B-83F8-4416B3CF32F6}" destId="{AB23DCB6-2E1B-46FE-AC98-AA91318A3908}" srcOrd="0" destOrd="0" presId="urn:microsoft.com/office/officeart/2005/8/layout/hierarchy3"/>
    <dgm:cxn modelId="{7D166196-6B05-4D9E-824F-75A6FBEE3989}" type="presOf" srcId="{558B04D5-5F45-411D-8AD4-8103D780BC33}" destId="{58C89BD9-A5CB-4878-9271-7BFDDED53900}" srcOrd="1" destOrd="0" presId="urn:microsoft.com/office/officeart/2005/8/layout/hierarchy3"/>
    <dgm:cxn modelId="{46FF8E4A-E970-46A1-A95C-207B36343B99}" srcId="{14FBA740-84BC-45D5-9430-4AEA5DA6274F}" destId="{B8EEC1EC-BC52-44FC-A739-080F3643F965}" srcOrd="0" destOrd="0" parTransId="{DC7AB6C9-4FDE-4304-98E5-18C2536857E8}" sibTransId="{3CFC406F-3A46-48EE-8731-AAD8A50344F3}"/>
    <dgm:cxn modelId="{93D875C4-FDB0-471F-8B7A-51605B1ADF51}" srcId="{558B04D5-5F45-411D-8AD4-8103D780BC33}" destId="{023C110A-6B47-4D4F-8BE2-9F72F61E4F23}" srcOrd="0" destOrd="0" parTransId="{B4A99E2F-3C50-4D4B-83F8-4416B3CF32F6}" sibTransId="{52419EFF-9DD1-4F4C-8BA0-C81BBFEAB43B}"/>
    <dgm:cxn modelId="{964A63ED-2FE7-4E2E-A72F-D40BFFF5FDE3}" type="presOf" srcId="{B8EEC1EC-BC52-44FC-A739-080F3643F965}" destId="{D61B5F77-90EE-4DEA-A54C-6AF5CB301974}" srcOrd="1" destOrd="0" presId="urn:microsoft.com/office/officeart/2005/8/layout/hierarchy3"/>
    <dgm:cxn modelId="{AD8C1A63-C248-4BDC-8117-F01AE4DDB84B}" type="presOf" srcId="{4EF49335-D42D-4BA7-8DCE-A0E95DC61E2D}" destId="{1FC65E94-3614-45C3-9ADA-8A7F82235FD1}" srcOrd="0" destOrd="0" presId="urn:microsoft.com/office/officeart/2005/8/layout/hierarchy3"/>
    <dgm:cxn modelId="{D5B392A0-80A6-4D81-9F16-9DDE3128DFEC}" type="presOf" srcId="{023C110A-6B47-4D4F-8BE2-9F72F61E4F23}" destId="{B9595070-9452-4871-BCF0-8EC3896AEFAC}" srcOrd="0" destOrd="0" presId="urn:microsoft.com/office/officeart/2005/8/layout/hierarchy3"/>
    <dgm:cxn modelId="{924D75B5-FD77-4214-AAD7-004130D564DB}" type="presParOf" srcId="{09B96C26-26F3-40A2-A790-CC3D63BF06C8}" destId="{B292E8F2-A228-4541-BF8B-479081DDCDA4}" srcOrd="0" destOrd="0" presId="urn:microsoft.com/office/officeart/2005/8/layout/hierarchy3"/>
    <dgm:cxn modelId="{9BCE196F-A502-4B3A-8F05-2CDC9E57CF2A}" type="presParOf" srcId="{B292E8F2-A228-4541-BF8B-479081DDCDA4}" destId="{3BF2F900-7CCF-4544-9C9F-AF5C8F550520}" srcOrd="0" destOrd="0" presId="urn:microsoft.com/office/officeart/2005/8/layout/hierarchy3"/>
    <dgm:cxn modelId="{E5FCFEEF-0D52-41D6-B32D-B1477A211D1D}" type="presParOf" srcId="{3BF2F900-7CCF-4544-9C9F-AF5C8F550520}" destId="{2C09AEF3-A631-4A6F-9EE8-FA2CDF3702D9}" srcOrd="0" destOrd="0" presId="urn:microsoft.com/office/officeart/2005/8/layout/hierarchy3"/>
    <dgm:cxn modelId="{D5804A34-C585-47B0-8906-6C362B6E22E0}" type="presParOf" srcId="{3BF2F900-7CCF-4544-9C9F-AF5C8F550520}" destId="{D61B5F77-90EE-4DEA-A54C-6AF5CB301974}" srcOrd="1" destOrd="0" presId="urn:microsoft.com/office/officeart/2005/8/layout/hierarchy3"/>
    <dgm:cxn modelId="{8D3E6D6B-3487-43FB-89BF-F11F1C4B7B7C}" type="presParOf" srcId="{B292E8F2-A228-4541-BF8B-479081DDCDA4}" destId="{547B2B0C-E2DF-4D8E-A104-64326CD574D6}" srcOrd="1" destOrd="0" presId="urn:microsoft.com/office/officeart/2005/8/layout/hierarchy3"/>
    <dgm:cxn modelId="{A6D9F752-F4CF-423E-91EC-388169E174C0}" type="presParOf" srcId="{547B2B0C-E2DF-4D8E-A104-64326CD574D6}" destId="{E243A56F-A6CC-487B-BA40-130DF24A9A04}" srcOrd="0" destOrd="0" presId="urn:microsoft.com/office/officeart/2005/8/layout/hierarchy3"/>
    <dgm:cxn modelId="{680071A6-7FE1-423D-B6CD-4AA0831B720E}" type="presParOf" srcId="{547B2B0C-E2DF-4D8E-A104-64326CD574D6}" destId="{2AE62A9B-2398-4B46-B103-8656EEAE6C65}" srcOrd="1" destOrd="0" presId="urn:microsoft.com/office/officeart/2005/8/layout/hierarchy3"/>
    <dgm:cxn modelId="{B24F0E35-39C8-4C0D-969D-C15E6C0B1237}" type="presParOf" srcId="{547B2B0C-E2DF-4D8E-A104-64326CD574D6}" destId="{1FC65E94-3614-45C3-9ADA-8A7F82235FD1}" srcOrd="2" destOrd="0" presId="urn:microsoft.com/office/officeart/2005/8/layout/hierarchy3"/>
    <dgm:cxn modelId="{AFB2F7A6-241E-4839-AB08-C8EB250564B0}" type="presParOf" srcId="{547B2B0C-E2DF-4D8E-A104-64326CD574D6}" destId="{C3E8E8A4-4FA7-4FBB-8D15-785A51BC83B2}" srcOrd="3" destOrd="0" presId="urn:microsoft.com/office/officeart/2005/8/layout/hierarchy3"/>
    <dgm:cxn modelId="{676236D1-0C1A-4D4D-9E34-DE5E6BFDA47B}" type="presParOf" srcId="{09B96C26-26F3-40A2-A790-CC3D63BF06C8}" destId="{CFFBC3D6-E02C-45BA-964D-8C00579831A0}" srcOrd="1" destOrd="0" presId="urn:microsoft.com/office/officeart/2005/8/layout/hierarchy3"/>
    <dgm:cxn modelId="{3CDE3009-8AB3-46F5-84C5-D3AD7E251CE7}" type="presParOf" srcId="{CFFBC3D6-E02C-45BA-964D-8C00579831A0}" destId="{B7E71873-1238-4320-9013-A8C5114BC2F3}" srcOrd="0" destOrd="0" presId="urn:microsoft.com/office/officeart/2005/8/layout/hierarchy3"/>
    <dgm:cxn modelId="{25CEB132-3855-46B2-BDFA-D929E6BE391E}" type="presParOf" srcId="{B7E71873-1238-4320-9013-A8C5114BC2F3}" destId="{01713DBE-60E3-4CCB-94E1-08EBDACC0B8D}" srcOrd="0" destOrd="0" presId="urn:microsoft.com/office/officeart/2005/8/layout/hierarchy3"/>
    <dgm:cxn modelId="{EE65125C-8AC3-45DB-A5C8-33671B330473}" type="presParOf" srcId="{B7E71873-1238-4320-9013-A8C5114BC2F3}" destId="{58C89BD9-A5CB-4878-9271-7BFDDED53900}" srcOrd="1" destOrd="0" presId="urn:microsoft.com/office/officeart/2005/8/layout/hierarchy3"/>
    <dgm:cxn modelId="{77890EED-83E6-4600-AB38-F05E256A53A7}" type="presParOf" srcId="{CFFBC3D6-E02C-45BA-964D-8C00579831A0}" destId="{8D552588-D982-44FF-A4B1-BF1E572141CD}" srcOrd="1" destOrd="0" presId="urn:microsoft.com/office/officeart/2005/8/layout/hierarchy3"/>
    <dgm:cxn modelId="{76E4CB41-159D-4078-A5D6-BDD262CAE40F}" type="presParOf" srcId="{8D552588-D982-44FF-A4B1-BF1E572141CD}" destId="{AB23DCB6-2E1B-46FE-AC98-AA91318A3908}" srcOrd="0" destOrd="0" presId="urn:microsoft.com/office/officeart/2005/8/layout/hierarchy3"/>
    <dgm:cxn modelId="{77D2D8F7-6818-43FE-8350-4A31E8E8132F}" type="presParOf" srcId="{8D552588-D982-44FF-A4B1-BF1E572141CD}" destId="{B9595070-9452-4871-BCF0-8EC3896AEFAC}" srcOrd="1" destOrd="0" presId="urn:microsoft.com/office/officeart/2005/8/layout/hierarchy3"/>
    <dgm:cxn modelId="{63171717-574E-4941-BBA1-CF4BC4FE65BF}" type="presParOf" srcId="{8D552588-D982-44FF-A4B1-BF1E572141CD}" destId="{14BEFBE3-B483-4EF4-A903-27AD078DA28B}" srcOrd="2" destOrd="0" presId="urn:microsoft.com/office/officeart/2005/8/layout/hierarchy3"/>
    <dgm:cxn modelId="{B4932D3F-A35C-43E6-92DA-DB1C1BB175EE}" type="presParOf" srcId="{8D552588-D982-44FF-A4B1-BF1E572141CD}" destId="{32E7599B-6DB5-462B-8B3C-D235F4ACD56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64F93A7C-D8CC-4F30-93C8-C8351B85BA1C}">
      <dgm:prSet phldrT="[Текст]"/>
      <dgm:spPr/>
      <dgm:t>
        <a:bodyPr/>
        <a:lstStyle/>
        <a:p>
          <a:r>
            <a:rPr lang="ru-RU" dirty="0" smtClean="0"/>
            <a:t>Дорожки здоровья</a:t>
          </a:r>
          <a:endParaRPr lang="ru-RU" dirty="0"/>
        </a:p>
      </dgm:t>
    </dgm:pt>
    <dgm:pt modelId="{0B9D9C7E-AEDB-4215-8B64-C342BC6D653B}" type="parTrans" cxnId="{69B6BDC7-B30C-46FF-89B6-CAF59C07206C}">
      <dgm:prSet/>
      <dgm:spPr/>
      <dgm:t>
        <a:bodyPr/>
        <a:lstStyle/>
        <a:p>
          <a:endParaRPr lang="ru-RU"/>
        </a:p>
      </dgm:t>
    </dgm:pt>
    <dgm:pt modelId="{8E9F47CD-FE37-4803-9DFB-3E0BF50000A4}" type="sibTrans" cxnId="{69B6BDC7-B30C-46FF-89B6-CAF59C07206C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0CF784D8-B392-406E-81A6-B6245DC7FD7C}">
      <dgm:prSet phldrT="[Текст]"/>
      <dgm:spPr/>
      <dgm:t>
        <a:bodyPr/>
        <a:lstStyle/>
        <a:p>
          <a:r>
            <a:rPr lang="ru-RU" dirty="0" err="1" smtClean="0"/>
            <a:t>Аромотерапия</a:t>
          </a:r>
          <a:endParaRPr lang="ru-RU" dirty="0"/>
        </a:p>
      </dgm:t>
    </dgm:pt>
    <dgm:pt modelId="{1CA63FB6-C8AD-46FB-9073-5654736CF4DE}" type="parTrans" cxnId="{B03C693D-C0E2-473B-95AE-1628103B2A32}">
      <dgm:prSet/>
      <dgm:spPr/>
      <dgm:t>
        <a:bodyPr/>
        <a:lstStyle/>
        <a:p>
          <a:endParaRPr lang="ru-RU"/>
        </a:p>
      </dgm:t>
    </dgm:pt>
    <dgm:pt modelId="{568C30F4-8B48-4810-A7B7-30F8BE7280D5}" type="sibTrans" cxnId="{B03C693D-C0E2-473B-95AE-1628103B2A32}">
      <dgm:prSet/>
      <dgm:spPr/>
      <dgm:t>
        <a:bodyPr/>
        <a:lstStyle/>
        <a:p>
          <a:endParaRPr lang="ru-RU"/>
        </a:p>
      </dgm:t>
    </dgm:pt>
    <dgm:pt modelId="{757FBC34-037A-4137-8012-FCE97D57B323}">
      <dgm:prSet phldrT="[Текст]"/>
      <dgm:spPr/>
      <dgm:t>
        <a:bodyPr/>
        <a:lstStyle/>
        <a:p>
          <a:r>
            <a:rPr lang="ru-RU" dirty="0" err="1" smtClean="0"/>
            <a:t>Смехотерапия</a:t>
          </a:r>
          <a:endParaRPr lang="ru-RU" dirty="0"/>
        </a:p>
      </dgm:t>
    </dgm:pt>
    <dgm:pt modelId="{5FD442D0-DFA3-4A06-B783-4DBF2054C08D}" type="parTrans" cxnId="{4171EB0E-3C2F-4C01-B08B-15591A7C2E64}">
      <dgm:prSet/>
      <dgm:spPr/>
      <dgm:t>
        <a:bodyPr/>
        <a:lstStyle/>
        <a:p>
          <a:endParaRPr lang="ru-RU"/>
        </a:p>
      </dgm:t>
    </dgm:pt>
    <dgm:pt modelId="{2D66081A-9ADB-48F9-A1E2-68672F34F7DB}" type="sibTrans" cxnId="{4171EB0E-3C2F-4C01-B08B-15591A7C2E64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8202D24D-01FE-42E5-834D-9A80E117B249}">
      <dgm:prSet phldrT="[Текст]"/>
      <dgm:spPr/>
      <dgm:t>
        <a:bodyPr/>
        <a:lstStyle/>
        <a:p>
          <a:r>
            <a:rPr lang="ru-RU" dirty="0" err="1" smtClean="0"/>
            <a:t>Крупотерапия</a:t>
          </a:r>
          <a:r>
            <a:rPr lang="ru-RU" dirty="0" smtClean="0"/>
            <a:t> </a:t>
          </a:r>
          <a:endParaRPr lang="ru-RU" dirty="0"/>
        </a:p>
      </dgm:t>
    </dgm:pt>
    <dgm:pt modelId="{03BE4289-2279-48B8-9C5B-6E810E9D7FC0}" type="parTrans" cxnId="{15877F1D-E407-402C-A80E-1A7FD09130F6}">
      <dgm:prSet/>
      <dgm:spPr/>
      <dgm:t>
        <a:bodyPr/>
        <a:lstStyle/>
        <a:p>
          <a:endParaRPr lang="ru-RU"/>
        </a:p>
      </dgm:t>
    </dgm:pt>
    <dgm:pt modelId="{5FE71A3F-3944-47C0-91F9-2FA82772F995}" type="sibTrans" cxnId="{15877F1D-E407-402C-A80E-1A7FD09130F6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6EB6EFA7-A455-4BB7-8623-6341C576068A}">
      <dgm:prSet phldrT="[Текст]"/>
      <dgm:spPr/>
      <dgm:t>
        <a:bodyPr/>
        <a:lstStyle/>
        <a:p>
          <a:r>
            <a:rPr lang="ru-RU" dirty="0" smtClean="0"/>
            <a:t>Фонетическая ритмика</a:t>
          </a:r>
          <a:endParaRPr lang="ru-RU" dirty="0"/>
        </a:p>
      </dgm:t>
    </dgm:pt>
    <dgm:pt modelId="{E4FBF7AB-362B-4131-B635-00B28C837D95}" type="parTrans" cxnId="{82EFD956-D32A-4A33-859C-6C8D6F19CB15}">
      <dgm:prSet/>
      <dgm:spPr/>
      <dgm:t>
        <a:bodyPr/>
        <a:lstStyle/>
        <a:p>
          <a:endParaRPr lang="ru-RU"/>
        </a:p>
      </dgm:t>
    </dgm:pt>
    <dgm:pt modelId="{9C1C6AAF-93DE-47EB-9E85-8B1D6F3BBBBA}" type="sibTrans" cxnId="{82EFD956-D32A-4A33-859C-6C8D6F19CB15}">
      <dgm:prSet/>
      <dgm:spPr/>
      <dgm:t>
        <a:bodyPr/>
        <a:lstStyle/>
        <a:p>
          <a:endParaRPr lang="ru-RU"/>
        </a:p>
      </dgm:t>
    </dgm:pt>
    <dgm:pt modelId="{F757EE81-0A0E-4840-8AF7-3FDD4C62FF74}">
      <dgm:prSet phldrT="[Текст]"/>
      <dgm:spPr/>
      <dgm:t>
        <a:bodyPr/>
        <a:lstStyle/>
        <a:p>
          <a:r>
            <a:rPr lang="ru-RU" dirty="0" smtClean="0"/>
            <a:t>Песочная терапия</a:t>
          </a:r>
          <a:endParaRPr lang="ru-RU" dirty="0"/>
        </a:p>
      </dgm:t>
    </dgm:pt>
    <dgm:pt modelId="{84B4033C-58F4-4DD9-80A4-6790F19FC8D3}" type="parTrans" cxnId="{27A63859-DF55-47B3-8AC3-C8B9456AD7B8}">
      <dgm:prSet/>
      <dgm:spPr/>
      <dgm:t>
        <a:bodyPr/>
        <a:lstStyle/>
        <a:p>
          <a:endParaRPr lang="ru-RU"/>
        </a:p>
      </dgm:t>
    </dgm:pt>
    <dgm:pt modelId="{01FBDB10-2783-436E-B3C8-3C8C847DDB4E}" type="sibTrans" cxnId="{27A63859-DF55-47B3-8AC3-C8B9456AD7B8}">
      <dgm:prSet/>
      <dgm:spPr/>
      <dgm:t>
        <a:bodyPr/>
        <a:lstStyle/>
        <a:p>
          <a:endParaRPr lang="ru-RU"/>
        </a:p>
      </dgm:t>
    </dgm:pt>
    <dgm:pt modelId="{B609942C-7B26-4261-9113-ECD8A7E6D1DF}">
      <dgm:prSet phldrT="[Текст]"/>
      <dgm:spPr/>
      <dgm:t>
        <a:bodyPr/>
        <a:lstStyle/>
        <a:p>
          <a:r>
            <a:rPr lang="ru-RU" dirty="0" smtClean="0"/>
            <a:t>Релаксация </a:t>
          </a:r>
          <a:endParaRPr lang="ru-RU" dirty="0"/>
        </a:p>
      </dgm:t>
    </dgm:pt>
    <dgm:pt modelId="{9076E4A5-782D-44FD-933A-12E11D4174C8}" type="parTrans" cxnId="{134F12EB-8D93-4329-8BE7-51F8D4651755}">
      <dgm:prSet/>
      <dgm:spPr/>
      <dgm:t>
        <a:bodyPr/>
        <a:lstStyle/>
        <a:p>
          <a:endParaRPr lang="ru-RU"/>
        </a:p>
      </dgm:t>
    </dgm:pt>
    <dgm:pt modelId="{3DB32509-21C2-41A5-974B-C0434B724101}" type="sibTrans" cxnId="{134F12EB-8D93-4329-8BE7-51F8D4651755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23EB7-D3CF-4474-8A21-1459EFA4444C}" srcId="{52F1BB3C-F053-4A4A-AA79-6E8B807AC694}" destId="{548366D2-E0D3-4EE6-9DEF-1666E508885F}" srcOrd="1" destOrd="0" parTransId="{A8ADBF7E-E241-4AF7-87C1-FBE888B0EC4F}" sibTransId="{80E3D78F-0CA4-4CA9-A891-187A8407B7DA}"/>
    <dgm:cxn modelId="{4171EB0E-3C2F-4C01-B08B-15591A7C2E64}" srcId="{52F1BB3C-F053-4A4A-AA79-6E8B807AC694}" destId="{757FBC34-037A-4137-8012-FCE97D57B323}" srcOrd="4" destOrd="0" parTransId="{5FD442D0-DFA3-4A06-B783-4DBF2054C08D}" sibTransId="{2D66081A-9ADB-48F9-A1E2-68672F34F7DB}"/>
    <dgm:cxn modelId="{12184C0E-85E8-4E64-B676-F955E2C70D64}" type="presOf" srcId="{2F9C1213-1A2A-43ED-BE52-0DA97EAE811E}" destId="{E43861EE-9BC0-4F7F-A83C-331F06DD1594}" srcOrd="0" destOrd="0" presId="urn:microsoft.com/office/officeart/2005/8/layout/hList1"/>
    <dgm:cxn modelId="{125CC1E7-FE3E-484F-8BE3-94CE90EDB2A8}" type="presOf" srcId="{757FBC34-037A-4137-8012-FCE97D57B323}" destId="{F3461B35-B2AB-489A-876B-318A8770CF43}" srcOrd="0" destOrd="4" presId="urn:microsoft.com/office/officeart/2005/8/layout/hList1"/>
    <dgm:cxn modelId="{2912EAA9-94D2-4477-AD42-9CA016F5864C}" type="presOf" srcId="{8892414B-3FB8-4941-8DAE-C6DE5322C56F}" destId="{D36DB386-D4F6-4AE1-84A2-633628E38DAD}" srcOrd="0" destOrd="3" presId="urn:microsoft.com/office/officeart/2005/8/layout/hList1"/>
    <dgm:cxn modelId="{6C164848-8574-43FB-BB69-A9C35B5C5F2F}" type="presOf" srcId="{B609942C-7B26-4261-9113-ECD8A7E6D1DF}" destId="{F3461B35-B2AB-489A-876B-318A8770CF43}" srcOrd="0" destOrd="10" presId="urn:microsoft.com/office/officeart/2005/8/layout/hList1"/>
    <dgm:cxn modelId="{DBA3D72E-F73C-47AD-9C69-AC21354F5D98}" type="presOf" srcId="{0CF784D8-B392-406E-81A6-B6245DC7FD7C}" destId="{F3461B35-B2AB-489A-876B-318A8770CF43}" srcOrd="0" destOrd="3" presId="urn:microsoft.com/office/officeart/2005/8/layout/hList1"/>
    <dgm:cxn modelId="{C231B7B5-8B33-4C61-97D3-72BBB6A01059}" srcId="{52F1BB3C-F053-4A4A-AA79-6E8B807AC694}" destId="{5F5BBAF2-3946-4BBA-9952-E83BBBCB1A5E}" srcOrd="5" destOrd="0" parTransId="{6C653BF9-3572-4E2E-9DE4-26C0E882B21F}" sibTransId="{AA69889F-2BBA-4B6E-A3D0-D4747F976420}"/>
    <dgm:cxn modelId="{A38D9863-0D5A-4723-9439-9443A781EB12}" srcId="{52F1BB3C-F053-4A4A-AA79-6E8B807AC694}" destId="{0A25D9E8-EF77-47E9-8069-46740D9BA117}" srcOrd="7" destOrd="0" parTransId="{3E198042-9BF0-43B6-8D1B-A4453E2DF634}" sibTransId="{81E1C383-B7D6-4E0F-BED8-67E831BC4497}"/>
    <dgm:cxn modelId="{E0FFB3C6-D22D-4F48-ABB9-0D9C32260B22}" type="presOf" srcId="{00B4CF59-B776-49A2-BC49-A07802E2C9C1}" destId="{F3461B35-B2AB-489A-876B-318A8770CF43}" srcOrd="0" destOrd="0" presId="urn:microsoft.com/office/officeart/2005/8/layout/hList1"/>
    <dgm:cxn modelId="{866653DD-7397-4DF1-B810-5B3BD666036F}" srcId="{52F1BB3C-F053-4A4A-AA79-6E8B807AC694}" destId="{01D971A0-479A-466E-A2E5-03252E31569D}" srcOrd="2" destOrd="0" parTransId="{178BC526-08EC-403B-BDF6-9FF7A3044CF7}" sibTransId="{72248CC4-46AB-4B5B-9471-DDCE94D0233D}"/>
    <dgm:cxn modelId="{B03C693D-C0E2-473B-95AE-1628103B2A32}" srcId="{52F1BB3C-F053-4A4A-AA79-6E8B807AC694}" destId="{0CF784D8-B392-406E-81A6-B6245DC7FD7C}" srcOrd="3" destOrd="0" parTransId="{1CA63FB6-C8AD-46FB-9073-5654736CF4DE}" sibTransId="{568C30F4-8B48-4810-A7B7-30F8BE7280D5}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AC2A983C-D1B8-4B35-A84D-3423EB106AE4}" type="presOf" srcId="{64F93A7C-D8CC-4F30-93C8-C8351B85BA1C}" destId="{D36DB386-D4F6-4AE1-84A2-633628E38DAD}" srcOrd="0" destOrd="4" presId="urn:microsoft.com/office/officeart/2005/8/layout/hList1"/>
    <dgm:cxn modelId="{15877F1D-E407-402C-A80E-1A7FD09130F6}" srcId="{52F1BB3C-F053-4A4A-AA79-6E8B807AC694}" destId="{8202D24D-01FE-42E5-834D-9A80E117B249}" srcOrd="6" destOrd="0" parTransId="{03BE4289-2279-48B8-9C5B-6E810E9D7FC0}" sibTransId="{5FE71A3F-3944-47C0-91F9-2FA82772F995}"/>
    <dgm:cxn modelId="{95A2212F-EED2-4F7E-8D01-876BF60E665E}" srcId="{2F9C1213-1A2A-43ED-BE52-0DA97EAE811E}" destId="{540D7FE8-5C62-437E-A7A7-77D057CE8650}" srcOrd="5" destOrd="0" parTransId="{FF86947D-09C5-458F-9412-F31B10E6B0AE}" sibTransId="{EA67496C-64E8-4BEB-8E82-7E87CF45EF60}"/>
    <dgm:cxn modelId="{A6DDBEEA-0EDD-42CD-A96D-F58296BC0D5C}" type="presOf" srcId="{99AD79DD-31CF-44B6-AD76-19A28E05BEC8}" destId="{F28EC280-D045-4AF1-92EC-0F4E6711C670}" srcOrd="0" destOrd="0" presId="urn:microsoft.com/office/officeart/2005/8/layout/hList1"/>
    <dgm:cxn modelId="{78C16118-E5AF-47B9-8770-05BD161419A6}" type="presOf" srcId="{8202D24D-01FE-42E5-834D-9A80E117B249}" destId="{F3461B35-B2AB-489A-876B-318A8770CF43}" srcOrd="0" destOrd="6" presId="urn:microsoft.com/office/officeart/2005/8/layout/hList1"/>
    <dgm:cxn modelId="{ADF4FE6F-7B98-4CC7-B290-5FE2D07203C1}" type="presOf" srcId="{0FC64176-FE08-4257-BC49-4BB33BF93363}" destId="{0FE8816F-495E-420D-9E88-B46806A872C7}" srcOrd="0" destOrd="0" presId="urn:microsoft.com/office/officeart/2005/8/layout/hList1"/>
    <dgm:cxn modelId="{134F12EB-8D93-4329-8BE7-51F8D4651755}" srcId="{52F1BB3C-F053-4A4A-AA79-6E8B807AC694}" destId="{B609942C-7B26-4261-9113-ECD8A7E6D1DF}" srcOrd="10" destOrd="0" parTransId="{9076E4A5-782D-44FD-933A-12E11D4174C8}" sibTransId="{3DB32509-21C2-41A5-974B-C0434B724101}"/>
    <dgm:cxn modelId="{D6CF4C05-2E52-4A46-ABC6-86C59E0439CA}" type="presOf" srcId="{6EB6EFA7-A455-4BB7-8623-6341C576068A}" destId="{F3461B35-B2AB-489A-876B-318A8770CF43}" srcOrd="0" destOrd="8" presId="urn:microsoft.com/office/officeart/2005/8/layout/hList1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01604BD6-35DD-42CF-9784-324F797A884A}" type="presOf" srcId="{52F1BB3C-F053-4A4A-AA79-6E8B807AC694}" destId="{5C43C172-7967-4C87-8332-51FC9AF8D17F}" srcOrd="0" destOrd="0" presId="urn:microsoft.com/office/officeart/2005/8/layout/hList1"/>
    <dgm:cxn modelId="{27A63859-DF55-47B3-8AC3-C8B9456AD7B8}" srcId="{52F1BB3C-F053-4A4A-AA79-6E8B807AC694}" destId="{F757EE81-0A0E-4840-8AF7-3FDD4C62FF74}" srcOrd="9" destOrd="0" parTransId="{84B4033C-58F4-4DD9-80A4-6790F19FC8D3}" sibTransId="{01FBDB10-2783-436E-B3C8-3C8C847DDB4E}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82EFD956-D32A-4A33-859C-6C8D6F19CB15}" srcId="{52F1BB3C-F053-4A4A-AA79-6E8B807AC694}" destId="{6EB6EFA7-A455-4BB7-8623-6341C576068A}" srcOrd="8" destOrd="0" parTransId="{E4FBF7AB-362B-4131-B635-00B28C837D95}" sibTransId="{9C1C6AAF-93DE-47EB-9E85-8B1D6F3BBBBA}"/>
    <dgm:cxn modelId="{6AB6BAA7-F80E-4863-A6D8-8B062B21F3B1}" type="presOf" srcId="{01D971A0-479A-466E-A2E5-03252E31569D}" destId="{F3461B35-B2AB-489A-876B-318A8770CF43}" srcOrd="0" destOrd="2" presId="urn:microsoft.com/office/officeart/2005/8/layout/hList1"/>
    <dgm:cxn modelId="{DB510DE2-76C4-4387-A93A-15E4DBD357BE}" type="presOf" srcId="{548366D2-E0D3-4EE6-9DEF-1666E508885F}" destId="{F3461B35-B2AB-489A-876B-318A8770CF43}" srcOrd="0" destOrd="1" presId="urn:microsoft.com/office/officeart/2005/8/layout/hList1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E980FA36-E450-456E-865C-83DA67375616}" type="presOf" srcId="{F757EE81-0A0E-4840-8AF7-3FDD4C62FF74}" destId="{F3461B35-B2AB-489A-876B-318A8770CF43}" srcOrd="0" destOrd="9" presId="urn:microsoft.com/office/officeart/2005/8/layout/hList1"/>
    <dgm:cxn modelId="{69B6BDC7-B30C-46FF-89B6-CAF59C07206C}" srcId="{2F9C1213-1A2A-43ED-BE52-0DA97EAE811E}" destId="{64F93A7C-D8CC-4F30-93C8-C8351B85BA1C}" srcOrd="4" destOrd="0" parTransId="{0B9D9C7E-AEDB-4215-8B64-C342BC6D653B}" sibTransId="{8E9F47CD-FE37-4803-9DFB-3E0BF50000A4}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D8FDDCA9-99FB-4856-8FFE-422BC86FBB10}" type="presOf" srcId="{55405015-B215-4119-AE9B-AAAB12D0FA46}" destId="{D36DB386-D4F6-4AE1-84A2-633628E38DAD}" srcOrd="0" destOrd="1" presId="urn:microsoft.com/office/officeart/2005/8/layout/hList1"/>
    <dgm:cxn modelId="{925EF8B2-57E0-4442-BD4C-FB4D6F8967E4}" type="presOf" srcId="{BA883759-6F84-4330-938F-6ADB013714C6}" destId="{72882812-FD2F-4DCD-A449-EAB1EA369A03}" srcOrd="0" destOrd="1" presId="urn:microsoft.com/office/officeart/2005/8/layout/hList1"/>
    <dgm:cxn modelId="{767896D9-4D45-4EC7-8A43-7BB3BF894B9E}" type="presOf" srcId="{5F5BBAF2-3946-4BBA-9952-E83BBBCB1A5E}" destId="{F3461B35-B2AB-489A-876B-318A8770CF43}" srcOrd="0" destOrd="5" presId="urn:microsoft.com/office/officeart/2005/8/layout/hList1"/>
    <dgm:cxn modelId="{CD8901A0-7864-4150-8AEB-775471AE22DC}" type="presOf" srcId="{067258B9-6694-49EA-8809-C53D35FDF4CA}" destId="{D36DB386-D4F6-4AE1-84A2-633628E38DAD}" srcOrd="0" destOrd="2" presId="urn:microsoft.com/office/officeart/2005/8/layout/hList1"/>
    <dgm:cxn modelId="{EB5653C0-B41B-4140-9546-38F2D41C2266}" type="presOf" srcId="{F334EB4F-23B5-422E-A7C9-C7B8DC51E135}" destId="{D36DB386-D4F6-4AE1-84A2-633628E38DAD}" srcOrd="0" destOrd="0" presId="urn:microsoft.com/office/officeart/2005/8/layout/hList1"/>
    <dgm:cxn modelId="{99842EB7-655E-4EB4-B4DD-FB8BADB93B40}" type="presOf" srcId="{1F0C1B55-2B8D-469A-A586-786A8D36D225}" destId="{72882812-FD2F-4DCD-A449-EAB1EA369A03}" srcOrd="0" destOrd="0" presId="urn:microsoft.com/office/officeart/2005/8/layout/hList1"/>
    <dgm:cxn modelId="{0F36FA1F-1B36-4A55-BAD7-B35116A67008}" type="presOf" srcId="{0A25D9E8-EF77-47E9-8069-46740D9BA117}" destId="{F3461B35-B2AB-489A-876B-318A8770CF43}" srcOrd="0" destOrd="7" presId="urn:microsoft.com/office/officeart/2005/8/layout/hList1"/>
    <dgm:cxn modelId="{5508E78F-5B67-47A6-BFFD-EE0A7E94C4EB}" srcId="{0FC64176-FE08-4257-BC49-4BB33BF93363}" destId="{BA883759-6F84-4330-938F-6ADB013714C6}" srcOrd="1" destOrd="0" parTransId="{0CFBFB63-E252-49E1-9269-61671619C724}" sibTransId="{B4611F3B-0CDC-429F-AFF3-809B774F5F1A}"/>
    <dgm:cxn modelId="{4249A6E1-BD0F-441D-BA34-3CE7FDDF12BC}" type="presOf" srcId="{540D7FE8-5C62-437E-A7A7-77D057CE8650}" destId="{D36DB386-D4F6-4AE1-84A2-633628E38DAD}" srcOrd="0" destOrd="5" presId="urn:microsoft.com/office/officeart/2005/8/layout/hList1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0930E555-5A6C-47BA-8B02-AD30B04A20FC}" type="presParOf" srcId="{F28EC280-D045-4AF1-92EC-0F4E6711C670}" destId="{9794D572-8FAC-4795-926D-77FDB0077555}" srcOrd="0" destOrd="0" presId="urn:microsoft.com/office/officeart/2005/8/layout/hList1"/>
    <dgm:cxn modelId="{0DCA47BD-A862-4558-AA4E-9B6D89A862B4}" type="presParOf" srcId="{9794D572-8FAC-4795-926D-77FDB0077555}" destId="{E43861EE-9BC0-4F7F-A83C-331F06DD1594}" srcOrd="0" destOrd="0" presId="urn:microsoft.com/office/officeart/2005/8/layout/hList1"/>
    <dgm:cxn modelId="{239F3CCB-86C9-477F-98AD-420C4C2C7FAD}" type="presParOf" srcId="{9794D572-8FAC-4795-926D-77FDB0077555}" destId="{D36DB386-D4F6-4AE1-84A2-633628E38DAD}" srcOrd="1" destOrd="0" presId="urn:microsoft.com/office/officeart/2005/8/layout/hList1"/>
    <dgm:cxn modelId="{43851B83-5B2A-4605-8A7A-2D3E491BD47E}" type="presParOf" srcId="{F28EC280-D045-4AF1-92EC-0F4E6711C670}" destId="{7DC20401-C24D-4EA9-8D7E-C8C3F867B715}" srcOrd="1" destOrd="0" presId="urn:microsoft.com/office/officeart/2005/8/layout/hList1"/>
    <dgm:cxn modelId="{F41B5B49-5BE8-4A74-9EA7-BE2FA27E72FA}" type="presParOf" srcId="{F28EC280-D045-4AF1-92EC-0F4E6711C670}" destId="{32B8685B-9AC5-4B6B-996B-CFD4DC25BADA}" srcOrd="2" destOrd="0" presId="urn:microsoft.com/office/officeart/2005/8/layout/hList1"/>
    <dgm:cxn modelId="{729CF71E-ED29-4BBA-9E15-7A661E476C4D}" type="presParOf" srcId="{32B8685B-9AC5-4B6B-996B-CFD4DC25BADA}" destId="{0FE8816F-495E-420D-9E88-B46806A872C7}" srcOrd="0" destOrd="0" presId="urn:microsoft.com/office/officeart/2005/8/layout/hList1"/>
    <dgm:cxn modelId="{D468C63F-82B6-48CE-8A37-B5D41784D502}" type="presParOf" srcId="{32B8685B-9AC5-4B6B-996B-CFD4DC25BADA}" destId="{72882812-FD2F-4DCD-A449-EAB1EA369A03}" srcOrd="1" destOrd="0" presId="urn:microsoft.com/office/officeart/2005/8/layout/hList1"/>
    <dgm:cxn modelId="{D174BA3E-5D3B-43FC-8203-1DFD8090BE6F}" type="presParOf" srcId="{F28EC280-D045-4AF1-92EC-0F4E6711C670}" destId="{405D8BF3-44C7-4305-B190-297235D048EC}" srcOrd="3" destOrd="0" presId="urn:microsoft.com/office/officeart/2005/8/layout/hList1"/>
    <dgm:cxn modelId="{DD94CE13-E669-48BF-80D5-FCD3BFBD0253}" type="presParOf" srcId="{F28EC280-D045-4AF1-92EC-0F4E6711C670}" destId="{9DDE345E-F8C1-4468-891E-DF5F860C748E}" srcOrd="4" destOrd="0" presId="urn:microsoft.com/office/officeart/2005/8/layout/hList1"/>
    <dgm:cxn modelId="{E852D424-9E97-42AF-A3C0-181D326D8F92}" type="presParOf" srcId="{9DDE345E-F8C1-4468-891E-DF5F860C748E}" destId="{5C43C172-7967-4C87-8332-51FC9AF8D17F}" srcOrd="0" destOrd="0" presId="urn:microsoft.com/office/officeart/2005/8/layout/hList1"/>
    <dgm:cxn modelId="{3FE6024D-07E3-4E1A-89BE-3D7E43B7938C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r>
            <a:rPr lang="ru-RU" dirty="0" smtClean="0"/>
            <a:t>Физкультурные занятия (по программе)</a:t>
          </a:r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9AC3BAAD-7E3B-43DB-B733-5B8E901F46E0}">
      <dgm:prSet phldrT="[Текст]"/>
      <dgm:spPr/>
      <dgm:t>
        <a:bodyPr/>
        <a:lstStyle/>
        <a:p>
          <a:r>
            <a:rPr lang="ru-RU" dirty="0" smtClean="0"/>
            <a:t>Занятия по формированию ЗОЖ</a:t>
          </a:r>
          <a:endParaRPr lang="ru-RU" dirty="0"/>
        </a:p>
      </dgm:t>
    </dgm:pt>
    <dgm:pt modelId="{D12322D1-184E-4122-B813-D31AA0BA98A5}" type="parTrans" cxnId="{FCFF432B-E2BA-45FA-B599-981F2BC9D470}">
      <dgm:prSet/>
      <dgm:spPr/>
      <dgm:t>
        <a:bodyPr/>
        <a:lstStyle/>
        <a:p>
          <a:endParaRPr lang="ru-RU"/>
        </a:p>
      </dgm:t>
    </dgm:pt>
    <dgm:pt modelId="{0DF22CD7-8BAE-460C-ACEE-9A0B85AA0449}" type="sibTrans" cxnId="{FCFF432B-E2BA-45FA-B599-981F2BC9D470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44E4B1DC-9424-4B17-8835-56DAFE8CDBF6}">
      <dgm:prSet phldrT="[Текст]"/>
      <dgm:spPr/>
      <dgm:t>
        <a:bodyPr/>
        <a:lstStyle/>
        <a:p>
          <a:r>
            <a:rPr lang="ru-RU" dirty="0" err="1" smtClean="0"/>
            <a:t>Сказкотерапия</a:t>
          </a:r>
          <a:endParaRPr lang="ru-RU" dirty="0"/>
        </a:p>
      </dgm:t>
    </dgm:pt>
    <dgm:pt modelId="{D8FB8B3B-1513-477B-A607-DB5C63F4A972}" type="parTrans" cxnId="{5254C5A8-BBB0-41D7-89E3-A6F416F28159}">
      <dgm:prSet/>
      <dgm:spPr/>
      <dgm:t>
        <a:bodyPr/>
        <a:lstStyle/>
        <a:p>
          <a:endParaRPr lang="ru-RU"/>
        </a:p>
      </dgm:t>
    </dgm:pt>
    <dgm:pt modelId="{227F8E6C-7D38-48B1-91B8-8359A7CB912B}" type="sibTrans" cxnId="{5254C5A8-BBB0-41D7-89E3-A6F416F28159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FF997329-BE90-4906-B987-12689B474CFF}">
      <dgm:prSet phldrT="[Текст]"/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29B44F11-7504-4AD0-A87F-2C94C3936CCD}" type="parTrans" cxnId="{87286069-77E3-4606-B4AF-1350F98DB84C}">
      <dgm:prSet/>
      <dgm:spPr/>
      <dgm:t>
        <a:bodyPr/>
        <a:lstStyle/>
        <a:p>
          <a:endParaRPr lang="ru-RU"/>
        </a:p>
      </dgm:t>
    </dgm:pt>
    <dgm:pt modelId="{DC5C6D4A-4CDC-440D-8457-783896EC2AC2}" type="sibTrans" cxnId="{87286069-77E3-4606-B4AF-1350F98DB84C}">
      <dgm:prSet/>
      <dgm:spPr/>
      <dgm:t>
        <a:bodyPr/>
        <a:lstStyle/>
        <a:p>
          <a:endParaRPr lang="ru-RU"/>
        </a:p>
      </dgm:t>
    </dgm:pt>
    <dgm:pt modelId="{EA0F12C4-1CA5-48DA-950F-828AB77B915E}">
      <dgm:prSet phldrT="[Текст]"/>
      <dgm:spPr/>
      <dgm:t>
        <a:bodyPr/>
        <a:lstStyle/>
        <a:p>
          <a:r>
            <a:rPr lang="ru-RU" dirty="0" smtClean="0"/>
            <a:t>Физкультурные досуги, праздники (работа с родителями)</a:t>
          </a:r>
          <a:endParaRPr lang="ru-RU" dirty="0"/>
        </a:p>
      </dgm:t>
    </dgm:pt>
    <dgm:pt modelId="{E1781F97-3207-4366-904F-3B68CABE4A1F}" type="parTrans" cxnId="{390C51CB-4BD5-47F4-8031-F402C25C18F0}">
      <dgm:prSet/>
      <dgm:spPr/>
      <dgm:t>
        <a:bodyPr/>
        <a:lstStyle/>
        <a:p>
          <a:endParaRPr lang="ru-RU"/>
        </a:p>
      </dgm:t>
    </dgm:pt>
    <dgm:pt modelId="{A2F9EDC7-99C2-48DD-B3FF-B202223D6D97}" type="sibTrans" cxnId="{390C51CB-4BD5-47F4-8031-F402C25C18F0}">
      <dgm:prSet/>
      <dgm:spPr/>
      <dgm:t>
        <a:bodyPr/>
        <a:lstStyle/>
        <a:p>
          <a:endParaRPr lang="ru-RU"/>
        </a:p>
      </dgm:t>
    </dgm:pt>
    <dgm:pt modelId="{050FE83E-EB1E-44E3-9E5B-9DDAAC5A2B66}">
      <dgm:prSet phldrT="[Текст]"/>
      <dgm:spPr/>
      <dgm:t>
        <a:bodyPr/>
        <a:lstStyle/>
        <a:p>
          <a:r>
            <a:rPr lang="ru-RU" dirty="0" err="1" smtClean="0"/>
            <a:t>Допобразование</a:t>
          </a:r>
          <a:r>
            <a:rPr lang="ru-RU" dirty="0" smtClean="0"/>
            <a:t> (спортивные секции)</a:t>
          </a:r>
          <a:endParaRPr lang="ru-RU" dirty="0"/>
        </a:p>
      </dgm:t>
    </dgm:pt>
    <dgm:pt modelId="{E6CE98CA-D563-45F2-BE3A-BB4DCB737C8A}" type="parTrans" cxnId="{C241AD5B-7876-4832-A574-F890DA58DC17}">
      <dgm:prSet/>
      <dgm:spPr/>
      <dgm:t>
        <a:bodyPr/>
        <a:lstStyle/>
        <a:p>
          <a:endParaRPr lang="ru-RU"/>
        </a:p>
      </dgm:t>
    </dgm:pt>
    <dgm:pt modelId="{BE9D6350-17FC-4C8B-A0AA-105518A1DB22}" type="sibTrans" cxnId="{C241AD5B-7876-4832-A574-F890DA58DC17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EE904C05-B69C-4D79-A6C2-EEA5D646A624}">
      <dgm:prSet phldrT="[Текст]"/>
      <dgm:spPr/>
      <dgm:t>
        <a:bodyPr/>
        <a:lstStyle/>
        <a:p>
          <a:r>
            <a:rPr lang="ru-RU" dirty="0" smtClean="0"/>
            <a:t>Арт-терапия</a:t>
          </a:r>
          <a:endParaRPr lang="ru-RU" dirty="0"/>
        </a:p>
      </dgm:t>
    </dgm:pt>
    <dgm:pt modelId="{A8EB8539-0C58-4BC4-8F56-1698B28A92F6}" type="parTrans" cxnId="{2EAF4D03-D541-407C-8C7F-2CAC8FEC78E5}">
      <dgm:prSet/>
      <dgm:spPr/>
      <dgm:t>
        <a:bodyPr/>
        <a:lstStyle/>
        <a:p>
          <a:endParaRPr lang="ru-RU"/>
        </a:p>
      </dgm:t>
    </dgm:pt>
    <dgm:pt modelId="{C825E5F2-17A2-449B-BD63-AFF0DA86B6CF}" type="sibTrans" cxnId="{2EAF4D03-D541-407C-8C7F-2CAC8FEC78E5}">
      <dgm:prSet/>
      <dgm:spPr/>
      <dgm:t>
        <a:bodyPr/>
        <a:lstStyle/>
        <a:p>
          <a:endParaRPr lang="ru-RU"/>
        </a:p>
      </dgm:t>
    </dgm:pt>
    <dgm:pt modelId="{07372EED-A5AD-4EFE-BF5C-1F48849BCDAA}">
      <dgm:prSet phldrT="[Текст]"/>
      <dgm:spPr/>
      <dgm:t>
        <a:bodyPr/>
        <a:lstStyle/>
        <a:p>
          <a:r>
            <a:rPr lang="ru-RU" dirty="0" smtClean="0"/>
            <a:t>Музыкотерапия</a:t>
          </a:r>
          <a:endParaRPr lang="ru-RU" dirty="0"/>
        </a:p>
      </dgm:t>
    </dgm:pt>
    <dgm:pt modelId="{8A63D6CF-8E9A-4BCE-BF57-01E076BFAFED}" type="parTrans" cxnId="{5CCECB35-0E84-4A24-A0FC-505C96157257}">
      <dgm:prSet/>
      <dgm:spPr/>
      <dgm:t>
        <a:bodyPr/>
        <a:lstStyle/>
        <a:p>
          <a:endParaRPr lang="ru-RU"/>
        </a:p>
      </dgm:t>
    </dgm:pt>
    <dgm:pt modelId="{15789540-5813-496F-9474-A56112A5F0CE}" type="sibTrans" cxnId="{5CCECB35-0E84-4A24-A0FC-505C96157257}">
      <dgm:prSet/>
      <dgm:spPr/>
      <dgm:t>
        <a:bodyPr/>
        <a:lstStyle/>
        <a:p>
          <a:endParaRPr lang="ru-RU"/>
        </a:p>
      </dgm:t>
    </dgm:pt>
    <dgm:pt modelId="{0CD072E7-4D36-4F65-8029-F4E060745453}">
      <dgm:prSet phldrT="[Текст]"/>
      <dgm:spPr/>
      <dgm:t>
        <a:bodyPr/>
        <a:lstStyle/>
        <a:p>
          <a:r>
            <a:rPr lang="ru-RU" dirty="0" err="1" smtClean="0"/>
            <a:t>Психогимнастика</a:t>
          </a:r>
          <a:endParaRPr lang="ru-RU" dirty="0"/>
        </a:p>
      </dgm:t>
    </dgm:pt>
    <dgm:pt modelId="{95E4A197-D6B2-4167-B3E2-C6A664C7B34F}" type="parTrans" cxnId="{C2D31763-64C4-4648-9467-ECA895CDD084}">
      <dgm:prSet/>
      <dgm:spPr/>
      <dgm:t>
        <a:bodyPr/>
        <a:lstStyle/>
        <a:p>
          <a:endParaRPr lang="ru-RU"/>
        </a:p>
      </dgm:t>
    </dgm:pt>
    <dgm:pt modelId="{1903B9EC-1DF1-4957-B092-EF3987FC0789}" type="sibTrans" cxnId="{C2D31763-64C4-4648-9467-ECA895CDD084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0CF784D8-B392-406E-81A6-B6245DC7FD7C}">
      <dgm:prSet phldrT="[Текст]"/>
      <dgm:spPr/>
      <dgm:t>
        <a:bodyPr/>
        <a:lstStyle/>
        <a:p>
          <a:r>
            <a:rPr lang="ru-RU" dirty="0" err="1" smtClean="0"/>
            <a:t>Аромотерапия</a:t>
          </a:r>
          <a:endParaRPr lang="ru-RU" dirty="0"/>
        </a:p>
      </dgm:t>
    </dgm:pt>
    <dgm:pt modelId="{1CA63FB6-C8AD-46FB-9073-5654736CF4DE}" type="parTrans" cxnId="{B03C693D-C0E2-473B-95AE-1628103B2A32}">
      <dgm:prSet/>
      <dgm:spPr/>
      <dgm:t>
        <a:bodyPr/>
        <a:lstStyle/>
        <a:p>
          <a:endParaRPr lang="ru-RU"/>
        </a:p>
      </dgm:t>
    </dgm:pt>
    <dgm:pt modelId="{568C30F4-8B48-4810-A7B7-30F8BE7280D5}" type="sibTrans" cxnId="{B03C693D-C0E2-473B-95AE-1628103B2A32}">
      <dgm:prSet/>
      <dgm:spPr/>
      <dgm:t>
        <a:bodyPr/>
        <a:lstStyle/>
        <a:p>
          <a:endParaRPr lang="ru-RU"/>
        </a:p>
      </dgm:t>
    </dgm:pt>
    <dgm:pt modelId="{757FBC34-037A-4137-8012-FCE97D57B323}">
      <dgm:prSet phldrT="[Текст]"/>
      <dgm:spPr/>
      <dgm:t>
        <a:bodyPr/>
        <a:lstStyle/>
        <a:p>
          <a:r>
            <a:rPr lang="ru-RU" dirty="0" err="1" smtClean="0"/>
            <a:t>Смехотерапия</a:t>
          </a:r>
          <a:endParaRPr lang="ru-RU" dirty="0"/>
        </a:p>
      </dgm:t>
    </dgm:pt>
    <dgm:pt modelId="{5FD442D0-DFA3-4A06-B783-4DBF2054C08D}" type="parTrans" cxnId="{4171EB0E-3C2F-4C01-B08B-15591A7C2E64}">
      <dgm:prSet/>
      <dgm:spPr/>
      <dgm:t>
        <a:bodyPr/>
        <a:lstStyle/>
        <a:p>
          <a:endParaRPr lang="ru-RU"/>
        </a:p>
      </dgm:t>
    </dgm:pt>
    <dgm:pt modelId="{2D66081A-9ADB-48F9-A1E2-68672F34F7DB}" type="sibTrans" cxnId="{4171EB0E-3C2F-4C01-B08B-15591A7C2E64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8202D24D-01FE-42E5-834D-9A80E117B249}">
      <dgm:prSet phldrT="[Текст]"/>
      <dgm:spPr/>
      <dgm:t>
        <a:bodyPr/>
        <a:lstStyle/>
        <a:p>
          <a:r>
            <a:rPr lang="ru-RU" dirty="0" err="1" smtClean="0"/>
            <a:t>Крупотерапия</a:t>
          </a:r>
          <a:r>
            <a:rPr lang="ru-RU" dirty="0" smtClean="0"/>
            <a:t> </a:t>
          </a:r>
          <a:endParaRPr lang="ru-RU" dirty="0"/>
        </a:p>
      </dgm:t>
    </dgm:pt>
    <dgm:pt modelId="{03BE4289-2279-48B8-9C5B-6E810E9D7FC0}" type="parTrans" cxnId="{15877F1D-E407-402C-A80E-1A7FD09130F6}">
      <dgm:prSet/>
      <dgm:spPr/>
      <dgm:t>
        <a:bodyPr/>
        <a:lstStyle/>
        <a:p>
          <a:endParaRPr lang="ru-RU"/>
        </a:p>
      </dgm:t>
    </dgm:pt>
    <dgm:pt modelId="{5FE71A3F-3944-47C0-91F9-2FA82772F995}" type="sibTrans" cxnId="{15877F1D-E407-402C-A80E-1A7FD09130F6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6EB6EFA7-A455-4BB7-8623-6341C576068A}">
      <dgm:prSet phldrT="[Текст]"/>
      <dgm:spPr/>
      <dgm:t>
        <a:bodyPr/>
        <a:lstStyle/>
        <a:p>
          <a:r>
            <a:rPr lang="ru-RU" dirty="0" smtClean="0"/>
            <a:t>Фонетическая ритмика</a:t>
          </a:r>
          <a:endParaRPr lang="ru-RU" dirty="0"/>
        </a:p>
      </dgm:t>
    </dgm:pt>
    <dgm:pt modelId="{E4FBF7AB-362B-4131-B635-00B28C837D95}" type="parTrans" cxnId="{82EFD956-D32A-4A33-859C-6C8D6F19CB15}">
      <dgm:prSet/>
      <dgm:spPr/>
      <dgm:t>
        <a:bodyPr/>
        <a:lstStyle/>
        <a:p>
          <a:endParaRPr lang="ru-RU"/>
        </a:p>
      </dgm:t>
    </dgm:pt>
    <dgm:pt modelId="{9C1C6AAF-93DE-47EB-9E85-8B1D6F3BBBBA}" type="sibTrans" cxnId="{82EFD956-D32A-4A33-859C-6C8D6F19CB15}">
      <dgm:prSet/>
      <dgm:spPr/>
      <dgm:t>
        <a:bodyPr/>
        <a:lstStyle/>
        <a:p>
          <a:endParaRPr lang="ru-RU"/>
        </a:p>
      </dgm:t>
    </dgm:pt>
    <dgm:pt modelId="{F757EE81-0A0E-4840-8AF7-3FDD4C62FF74}">
      <dgm:prSet phldrT="[Текст]"/>
      <dgm:spPr/>
      <dgm:t>
        <a:bodyPr/>
        <a:lstStyle/>
        <a:p>
          <a:r>
            <a:rPr lang="ru-RU" dirty="0" smtClean="0"/>
            <a:t>Песочная терапия</a:t>
          </a:r>
          <a:endParaRPr lang="ru-RU" dirty="0"/>
        </a:p>
      </dgm:t>
    </dgm:pt>
    <dgm:pt modelId="{84B4033C-58F4-4DD9-80A4-6790F19FC8D3}" type="parTrans" cxnId="{27A63859-DF55-47B3-8AC3-C8B9456AD7B8}">
      <dgm:prSet/>
      <dgm:spPr/>
      <dgm:t>
        <a:bodyPr/>
        <a:lstStyle/>
        <a:p>
          <a:endParaRPr lang="ru-RU"/>
        </a:p>
      </dgm:t>
    </dgm:pt>
    <dgm:pt modelId="{01FBDB10-2783-436E-B3C8-3C8C847DDB4E}" type="sibTrans" cxnId="{27A63859-DF55-47B3-8AC3-C8B9456AD7B8}">
      <dgm:prSet/>
      <dgm:spPr/>
      <dgm:t>
        <a:bodyPr/>
        <a:lstStyle/>
        <a:p>
          <a:endParaRPr lang="ru-RU"/>
        </a:p>
      </dgm:t>
    </dgm:pt>
    <dgm:pt modelId="{B609942C-7B26-4261-9113-ECD8A7E6D1DF}">
      <dgm:prSet phldrT="[Текст]"/>
      <dgm:spPr/>
      <dgm:t>
        <a:bodyPr/>
        <a:lstStyle/>
        <a:p>
          <a:r>
            <a:rPr lang="ru-RU" dirty="0" smtClean="0"/>
            <a:t>Релаксация </a:t>
          </a:r>
          <a:endParaRPr lang="ru-RU" dirty="0"/>
        </a:p>
      </dgm:t>
    </dgm:pt>
    <dgm:pt modelId="{9076E4A5-782D-44FD-933A-12E11D4174C8}" type="parTrans" cxnId="{134F12EB-8D93-4329-8BE7-51F8D4651755}">
      <dgm:prSet/>
      <dgm:spPr/>
      <dgm:t>
        <a:bodyPr/>
        <a:lstStyle/>
        <a:p>
          <a:endParaRPr lang="ru-RU"/>
        </a:p>
      </dgm:t>
    </dgm:pt>
    <dgm:pt modelId="{3DB32509-21C2-41A5-974B-C0434B724101}" type="sibTrans" cxnId="{134F12EB-8D93-4329-8BE7-51F8D4651755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23EB7-D3CF-4474-8A21-1459EFA4444C}" srcId="{52F1BB3C-F053-4A4A-AA79-6E8B807AC694}" destId="{548366D2-E0D3-4EE6-9DEF-1666E508885F}" srcOrd="5" destOrd="0" parTransId="{A8ADBF7E-E241-4AF7-87C1-FBE888B0EC4F}" sibTransId="{80E3D78F-0CA4-4CA9-A891-187A8407B7DA}"/>
    <dgm:cxn modelId="{4171EB0E-3C2F-4C01-B08B-15591A7C2E64}" srcId="{52F1BB3C-F053-4A4A-AA79-6E8B807AC694}" destId="{757FBC34-037A-4137-8012-FCE97D57B323}" srcOrd="8" destOrd="0" parTransId="{5FD442D0-DFA3-4A06-B783-4DBF2054C08D}" sibTransId="{2D66081A-9ADB-48F9-A1E2-68672F34F7DB}"/>
    <dgm:cxn modelId="{2B6B4EB8-DF58-41AD-8C30-4D8CE5D58A06}" type="presOf" srcId="{050FE83E-EB1E-44E3-9E5B-9DDAAC5A2B66}" destId="{72882812-FD2F-4DCD-A449-EAB1EA369A03}" srcOrd="0" destOrd="4" presId="urn:microsoft.com/office/officeart/2005/8/layout/hList1"/>
    <dgm:cxn modelId="{1ED3428A-859F-49DF-9B2C-08A06E849EA8}" type="presOf" srcId="{EE904C05-B69C-4D79-A6C2-EEA5D646A624}" destId="{F3461B35-B2AB-489A-876B-318A8770CF43}" srcOrd="0" destOrd="1" presId="urn:microsoft.com/office/officeart/2005/8/layout/hList1"/>
    <dgm:cxn modelId="{C231B7B5-8B33-4C61-97D3-72BBB6A01059}" srcId="{52F1BB3C-F053-4A4A-AA79-6E8B807AC694}" destId="{5F5BBAF2-3946-4BBA-9952-E83BBBCB1A5E}" srcOrd="9" destOrd="0" parTransId="{6C653BF9-3572-4E2E-9DE4-26C0E882B21F}" sibTransId="{AA69889F-2BBA-4B6E-A3D0-D4747F976420}"/>
    <dgm:cxn modelId="{C241AD5B-7876-4832-A574-F890DA58DC17}" srcId="{0FC64176-FE08-4257-BC49-4BB33BF93363}" destId="{050FE83E-EB1E-44E3-9E5B-9DDAAC5A2B66}" srcOrd="4" destOrd="0" parTransId="{E6CE98CA-D563-45F2-BE3A-BB4DCB737C8A}" sibTransId="{BE9D6350-17FC-4C8B-A0AA-105518A1DB22}"/>
    <dgm:cxn modelId="{5CCECB35-0E84-4A24-A0FC-505C96157257}" srcId="{52F1BB3C-F053-4A4A-AA79-6E8B807AC694}" destId="{07372EED-A5AD-4EFE-BF5C-1F48849BCDAA}" srcOrd="2" destOrd="0" parTransId="{8A63D6CF-8E9A-4BCE-BF57-01E076BFAFED}" sibTransId="{15789540-5813-496F-9474-A56112A5F0CE}"/>
    <dgm:cxn modelId="{6E86ACF3-F3D5-482B-BD13-0B6F758AB105}" type="presOf" srcId="{44E4B1DC-9424-4B17-8835-56DAFE8CDBF6}" destId="{F3461B35-B2AB-489A-876B-318A8770CF43}" srcOrd="0" destOrd="3" presId="urn:microsoft.com/office/officeart/2005/8/layout/hList1"/>
    <dgm:cxn modelId="{A38D9863-0D5A-4723-9439-9443A781EB12}" srcId="{52F1BB3C-F053-4A4A-AA79-6E8B807AC694}" destId="{0A25D9E8-EF77-47E9-8069-46740D9BA117}" srcOrd="11" destOrd="0" parTransId="{3E198042-9BF0-43B6-8D1B-A4453E2DF634}" sibTransId="{81E1C383-B7D6-4E0F-BED8-67E831BC4497}"/>
    <dgm:cxn modelId="{E580F400-E4C1-4BF7-ACBA-27A00AC99EED}" type="presOf" srcId="{0FC64176-FE08-4257-BC49-4BB33BF93363}" destId="{0FE8816F-495E-420D-9E88-B46806A872C7}" srcOrd="0" destOrd="0" presId="urn:microsoft.com/office/officeart/2005/8/layout/hList1"/>
    <dgm:cxn modelId="{D6E96AF7-45F0-4708-B055-9FC8236B96E9}" type="presOf" srcId="{0A25D9E8-EF77-47E9-8069-46740D9BA117}" destId="{F3461B35-B2AB-489A-876B-318A8770CF43}" srcOrd="0" destOrd="11" presId="urn:microsoft.com/office/officeart/2005/8/layout/hList1"/>
    <dgm:cxn modelId="{2EAF4D03-D541-407C-8C7F-2CAC8FEC78E5}" srcId="{52F1BB3C-F053-4A4A-AA79-6E8B807AC694}" destId="{EE904C05-B69C-4D79-A6C2-EEA5D646A624}" srcOrd="1" destOrd="0" parTransId="{A8EB8539-0C58-4BC4-8F56-1698B28A92F6}" sibTransId="{C825E5F2-17A2-449B-BD63-AFF0DA86B6CF}"/>
    <dgm:cxn modelId="{64276823-30A9-481E-9E91-965DEFC037D1}" type="presOf" srcId="{99AD79DD-31CF-44B6-AD76-19A28E05BEC8}" destId="{F28EC280-D045-4AF1-92EC-0F4E6711C670}" srcOrd="0" destOrd="0" presId="urn:microsoft.com/office/officeart/2005/8/layout/hList1"/>
    <dgm:cxn modelId="{FCFF432B-E2BA-45FA-B599-981F2BC9D470}" srcId="{0FC64176-FE08-4257-BC49-4BB33BF93363}" destId="{9AC3BAAD-7E3B-43DB-B733-5B8E901F46E0}" srcOrd="2" destOrd="0" parTransId="{D12322D1-184E-4122-B813-D31AA0BA98A5}" sibTransId="{0DF22CD7-8BAE-460C-ACEE-9A0B85AA0449}"/>
    <dgm:cxn modelId="{6091B230-3AD8-4897-9252-6A94E13BEB26}" type="presOf" srcId="{52F1BB3C-F053-4A4A-AA79-6E8B807AC694}" destId="{5C43C172-7967-4C87-8332-51FC9AF8D17F}" srcOrd="0" destOrd="0" presId="urn:microsoft.com/office/officeart/2005/8/layout/hList1"/>
    <dgm:cxn modelId="{C2D31763-64C4-4648-9467-ECA895CDD084}" srcId="{52F1BB3C-F053-4A4A-AA79-6E8B807AC694}" destId="{0CD072E7-4D36-4F65-8029-F4E060745453}" srcOrd="4" destOrd="0" parTransId="{95E4A197-D6B2-4167-B3E2-C6A664C7B34F}" sibTransId="{1903B9EC-1DF1-4957-B092-EF3987FC0789}"/>
    <dgm:cxn modelId="{056BE953-73CE-42B3-9C7D-0DEC22CE6832}" type="presOf" srcId="{F757EE81-0A0E-4840-8AF7-3FDD4C62FF74}" destId="{F3461B35-B2AB-489A-876B-318A8770CF43}" srcOrd="0" destOrd="13" presId="urn:microsoft.com/office/officeart/2005/8/layout/hList1"/>
    <dgm:cxn modelId="{866653DD-7397-4DF1-B810-5B3BD666036F}" srcId="{52F1BB3C-F053-4A4A-AA79-6E8B807AC694}" destId="{01D971A0-479A-466E-A2E5-03252E31569D}" srcOrd="6" destOrd="0" parTransId="{178BC526-08EC-403B-BDF6-9FF7A3044CF7}" sibTransId="{72248CC4-46AB-4B5B-9471-DDCE94D0233D}"/>
    <dgm:cxn modelId="{B03C693D-C0E2-473B-95AE-1628103B2A32}" srcId="{52F1BB3C-F053-4A4A-AA79-6E8B807AC694}" destId="{0CF784D8-B392-406E-81A6-B6245DC7FD7C}" srcOrd="7" destOrd="0" parTransId="{1CA63FB6-C8AD-46FB-9073-5654736CF4DE}" sibTransId="{568C30F4-8B48-4810-A7B7-30F8BE7280D5}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40E7C886-891C-4ECB-8F30-6780D9C641B5}" type="presOf" srcId="{EA0F12C4-1CA5-48DA-950F-828AB77B915E}" destId="{72882812-FD2F-4DCD-A449-EAB1EA369A03}" srcOrd="0" destOrd="3" presId="urn:microsoft.com/office/officeart/2005/8/layout/hList1"/>
    <dgm:cxn modelId="{F78F8A0D-2293-4137-A660-3508896DF06A}" type="presOf" srcId="{FF997329-BE90-4906-B987-12689B474CFF}" destId="{72882812-FD2F-4DCD-A449-EAB1EA369A03}" srcOrd="0" destOrd="1" presId="urn:microsoft.com/office/officeart/2005/8/layout/hList1"/>
    <dgm:cxn modelId="{15877F1D-E407-402C-A80E-1A7FD09130F6}" srcId="{52F1BB3C-F053-4A4A-AA79-6E8B807AC694}" destId="{8202D24D-01FE-42E5-834D-9A80E117B249}" srcOrd="10" destOrd="0" parTransId="{03BE4289-2279-48B8-9C5B-6E810E9D7FC0}" sibTransId="{5FE71A3F-3944-47C0-91F9-2FA82772F995}"/>
    <dgm:cxn modelId="{B57EFB14-E0B8-4564-987B-DD4F8B9C8F9F}" type="presOf" srcId="{F334EB4F-23B5-422E-A7C9-C7B8DC51E135}" destId="{D36DB386-D4F6-4AE1-84A2-633628E38DAD}" srcOrd="0" destOrd="0" presId="urn:microsoft.com/office/officeart/2005/8/layout/hList1"/>
    <dgm:cxn modelId="{95A2212F-EED2-4F7E-8D01-876BF60E665E}" srcId="{2F9C1213-1A2A-43ED-BE52-0DA97EAE811E}" destId="{540D7FE8-5C62-437E-A7A7-77D057CE8650}" srcOrd="4" destOrd="0" parTransId="{FF86947D-09C5-458F-9412-F31B10E6B0AE}" sibTransId="{EA67496C-64E8-4BEB-8E82-7E87CF45EF60}"/>
    <dgm:cxn modelId="{08C26151-50CE-49C5-B784-AA6E164DD90D}" type="presOf" srcId="{BA883759-6F84-4330-938F-6ADB013714C6}" destId="{72882812-FD2F-4DCD-A449-EAB1EA369A03}" srcOrd="0" destOrd="5" presId="urn:microsoft.com/office/officeart/2005/8/layout/hList1"/>
    <dgm:cxn modelId="{5254C5A8-BBB0-41D7-89E3-A6F416F28159}" srcId="{52F1BB3C-F053-4A4A-AA79-6E8B807AC694}" destId="{44E4B1DC-9424-4B17-8835-56DAFE8CDBF6}" srcOrd="3" destOrd="0" parTransId="{D8FB8B3B-1513-477B-A607-DB5C63F4A972}" sibTransId="{227F8E6C-7D38-48B1-91B8-8359A7CB912B}"/>
    <dgm:cxn modelId="{4C87A844-F4E4-4497-B83D-0C1897C6953C}" type="presOf" srcId="{2F9C1213-1A2A-43ED-BE52-0DA97EAE811E}" destId="{E43861EE-9BC0-4F7F-A83C-331F06DD1594}" srcOrd="0" destOrd="0" presId="urn:microsoft.com/office/officeart/2005/8/layout/hList1"/>
    <dgm:cxn modelId="{134F12EB-8D93-4329-8BE7-51F8D4651755}" srcId="{52F1BB3C-F053-4A4A-AA79-6E8B807AC694}" destId="{B609942C-7B26-4261-9113-ECD8A7E6D1DF}" srcOrd="14" destOrd="0" parTransId="{9076E4A5-782D-44FD-933A-12E11D4174C8}" sibTransId="{3DB32509-21C2-41A5-974B-C0434B724101}"/>
    <dgm:cxn modelId="{23080948-478D-4F57-BABE-3F5E3B836295}" type="presOf" srcId="{548366D2-E0D3-4EE6-9DEF-1666E508885F}" destId="{F3461B35-B2AB-489A-876B-318A8770CF43}" srcOrd="0" destOrd="5" presId="urn:microsoft.com/office/officeart/2005/8/layout/hList1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C24B75FD-4FF0-46F6-9172-375AFDF7E671}" type="presOf" srcId="{9AC3BAAD-7E3B-43DB-B733-5B8E901F46E0}" destId="{72882812-FD2F-4DCD-A449-EAB1EA369A03}" srcOrd="0" destOrd="2" presId="urn:microsoft.com/office/officeart/2005/8/layout/hList1"/>
    <dgm:cxn modelId="{27A63859-DF55-47B3-8AC3-C8B9456AD7B8}" srcId="{52F1BB3C-F053-4A4A-AA79-6E8B807AC694}" destId="{F757EE81-0A0E-4840-8AF7-3FDD4C62FF74}" srcOrd="13" destOrd="0" parTransId="{84B4033C-58F4-4DD9-80A4-6790F19FC8D3}" sibTransId="{01FBDB10-2783-436E-B3C8-3C8C847DDB4E}"/>
    <dgm:cxn modelId="{9D17581A-0C96-4FF2-967D-1A209F1D2A42}" type="presOf" srcId="{07372EED-A5AD-4EFE-BF5C-1F48849BCDAA}" destId="{F3461B35-B2AB-489A-876B-318A8770CF43}" srcOrd="0" destOrd="2" presId="urn:microsoft.com/office/officeart/2005/8/layout/hList1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82EFD956-D32A-4A33-859C-6C8D6F19CB15}" srcId="{52F1BB3C-F053-4A4A-AA79-6E8B807AC694}" destId="{6EB6EFA7-A455-4BB7-8623-6341C576068A}" srcOrd="12" destOrd="0" parTransId="{E4FBF7AB-362B-4131-B635-00B28C837D95}" sibTransId="{9C1C6AAF-93DE-47EB-9E85-8B1D6F3BBBBA}"/>
    <dgm:cxn modelId="{87286069-77E3-4606-B4AF-1350F98DB84C}" srcId="{0FC64176-FE08-4257-BC49-4BB33BF93363}" destId="{FF997329-BE90-4906-B987-12689B474CFF}" srcOrd="1" destOrd="0" parTransId="{29B44F11-7504-4AD0-A87F-2C94C3936CCD}" sibTransId="{DC5C6D4A-4CDC-440D-8457-783896EC2AC2}"/>
    <dgm:cxn modelId="{819AFB18-EF0F-4197-B249-8DDFAAB674DE}" type="presOf" srcId="{757FBC34-037A-4137-8012-FCE97D57B323}" destId="{F3461B35-B2AB-489A-876B-318A8770CF43}" srcOrd="0" destOrd="8" presId="urn:microsoft.com/office/officeart/2005/8/layout/hList1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70208C75-EDB1-41A8-9C12-C28AB7835399}" type="presOf" srcId="{1F0C1B55-2B8D-469A-A586-786A8D36D225}" destId="{72882812-FD2F-4DCD-A449-EAB1EA369A03}" srcOrd="0" destOrd="0" presId="urn:microsoft.com/office/officeart/2005/8/layout/hList1"/>
    <dgm:cxn modelId="{BEE7185A-63CF-4E9E-9983-1152AAC94211}" type="presOf" srcId="{8892414B-3FB8-4941-8DAE-C6DE5322C56F}" destId="{D36DB386-D4F6-4AE1-84A2-633628E38DAD}" srcOrd="0" destOrd="3" presId="urn:microsoft.com/office/officeart/2005/8/layout/hList1"/>
    <dgm:cxn modelId="{74162FC4-C3B0-4EA4-A080-BFF01074722D}" type="presOf" srcId="{B609942C-7B26-4261-9113-ECD8A7E6D1DF}" destId="{F3461B35-B2AB-489A-876B-318A8770CF43}" srcOrd="0" destOrd="14" presId="urn:microsoft.com/office/officeart/2005/8/layout/hList1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3C2C32D8-7DBC-4F3D-A6F0-01916FCB89AD}" type="presOf" srcId="{00B4CF59-B776-49A2-BC49-A07802E2C9C1}" destId="{F3461B35-B2AB-489A-876B-318A8770CF43}" srcOrd="0" destOrd="0" presId="urn:microsoft.com/office/officeart/2005/8/layout/hList1"/>
    <dgm:cxn modelId="{991A0D70-9B97-4DEA-BA67-85E8C310DD1C}" type="presOf" srcId="{6EB6EFA7-A455-4BB7-8623-6341C576068A}" destId="{F3461B35-B2AB-489A-876B-318A8770CF43}" srcOrd="0" destOrd="12" presId="urn:microsoft.com/office/officeart/2005/8/layout/hList1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331176E7-9B13-4F14-BFA1-64E5E1859D07}" type="presOf" srcId="{0CF784D8-B392-406E-81A6-B6245DC7FD7C}" destId="{F3461B35-B2AB-489A-876B-318A8770CF43}" srcOrd="0" destOrd="7" presId="urn:microsoft.com/office/officeart/2005/8/layout/hList1"/>
    <dgm:cxn modelId="{9AB87A0B-58F6-4FBD-8639-29313649308D}" type="presOf" srcId="{5F5BBAF2-3946-4BBA-9952-E83BBBCB1A5E}" destId="{F3461B35-B2AB-489A-876B-318A8770CF43}" srcOrd="0" destOrd="9" presId="urn:microsoft.com/office/officeart/2005/8/layout/hList1"/>
    <dgm:cxn modelId="{E1B5DA4D-FD3E-49F4-8535-9B229DD86AFB}" type="presOf" srcId="{8202D24D-01FE-42E5-834D-9A80E117B249}" destId="{F3461B35-B2AB-489A-876B-318A8770CF43}" srcOrd="0" destOrd="10" presId="urn:microsoft.com/office/officeart/2005/8/layout/hList1"/>
    <dgm:cxn modelId="{AC0B1C50-1CAD-42FE-9881-0E899451F6D3}" type="presOf" srcId="{067258B9-6694-49EA-8809-C53D35FDF4CA}" destId="{D36DB386-D4F6-4AE1-84A2-633628E38DAD}" srcOrd="0" destOrd="2" presId="urn:microsoft.com/office/officeart/2005/8/layout/hList1"/>
    <dgm:cxn modelId="{F20186EE-6446-4011-8CE7-574A7FFA7632}" type="presOf" srcId="{55405015-B215-4119-AE9B-AAAB12D0FA46}" destId="{D36DB386-D4F6-4AE1-84A2-633628E38DAD}" srcOrd="0" destOrd="1" presId="urn:microsoft.com/office/officeart/2005/8/layout/hList1"/>
    <dgm:cxn modelId="{5508E78F-5B67-47A6-BFFD-EE0A7E94C4EB}" srcId="{0FC64176-FE08-4257-BC49-4BB33BF93363}" destId="{BA883759-6F84-4330-938F-6ADB013714C6}" srcOrd="5" destOrd="0" parTransId="{0CFBFB63-E252-49E1-9269-61671619C724}" sibTransId="{B4611F3B-0CDC-429F-AFF3-809B774F5F1A}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9B6FD547-C96A-4D89-857E-A37DCFEE088F}" type="presOf" srcId="{0CD072E7-4D36-4F65-8029-F4E060745453}" destId="{F3461B35-B2AB-489A-876B-318A8770CF43}" srcOrd="0" destOrd="4" presId="urn:microsoft.com/office/officeart/2005/8/layout/hList1"/>
    <dgm:cxn modelId="{6094507B-76AC-4A47-9D3B-433C45C26B52}" type="presOf" srcId="{540D7FE8-5C62-437E-A7A7-77D057CE8650}" destId="{D36DB386-D4F6-4AE1-84A2-633628E38DAD}" srcOrd="0" destOrd="4" presId="urn:microsoft.com/office/officeart/2005/8/layout/hList1"/>
    <dgm:cxn modelId="{BF8E0CB6-CF08-4FC1-8DCF-619172CBB7A6}" type="presOf" srcId="{01D971A0-479A-466E-A2E5-03252E31569D}" destId="{F3461B35-B2AB-489A-876B-318A8770CF43}" srcOrd="0" destOrd="6" presId="urn:microsoft.com/office/officeart/2005/8/layout/hList1"/>
    <dgm:cxn modelId="{390C51CB-4BD5-47F4-8031-F402C25C18F0}" srcId="{0FC64176-FE08-4257-BC49-4BB33BF93363}" destId="{EA0F12C4-1CA5-48DA-950F-828AB77B915E}" srcOrd="3" destOrd="0" parTransId="{E1781F97-3207-4366-904F-3B68CABE4A1F}" sibTransId="{A2F9EDC7-99C2-48DD-B3FF-B202223D6D97}"/>
    <dgm:cxn modelId="{A77E148D-895C-4CDA-AAEB-396347965881}" type="presParOf" srcId="{F28EC280-D045-4AF1-92EC-0F4E6711C670}" destId="{9794D572-8FAC-4795-926D-77FDB0077555}" srcOrd="0" destOrd="0" presId="urn:microsoft.com/office/officeart/2005/8/layout/hList1"/>
    <dgm:cxn modelId="{9B66B2ED-4231-474B-AEE0-93FC24E24918}" type="presParOf" srcId="{9794D572-8FAC-4795-926D-77FDB0077555}" destId="{E43861EE-9BC0-4F7F-A83C-331F06DD1594}" srcOrd="0" destOrd="0" presId="urn:microsoft.com/office/officeart/2005/8/layout/hList1"/>
    <dgm:cxn modelId="{DB6DB946-9BE8-4F6D-A2A4-3FFBCC7722F5}" type="presParOf" srcId="{9794D572-8FAC-4795-926D-77FDB0077555}" destId="{D36DB386-D4F6-4AE1-84A2-633628E38DAD}" srcOrd="1" destOrd="0" presId="urn:microsoft.com/office/officeart/2005/8/layout/hList1"/>
    <dgm:cxn modelId="{14E39135-F4E9-48D3-B5DD-43489A47E713}" type="presParOf" srcId="{F28EC280-D045-4AF1-92EC-0F4E6711C670}" destId="{7DC20401-C24D-4EA9-8D7E-C8C3F867B715}" srcOrd="1" destOrd="0" presId="urn:microsoft.com/office/officeart/2005/8/layout/hList1"/>
    <dgm:cxn modelId="{68AFC603-01BA-451A-A630-BFCE523A255B}" type="presParOf" srcId="{F28EC280-D045-4AF1-92EC-0F4E6711C670}" destId="{32B8685B-9AC5-4B6B-996B-CFD4DC25BADA}" srcOrd="2" destOrd="0" presId="urn:microsoft.com/office/officeart/2005/8/layout/hList1"/>
    <dgm:cxn modelId="{661927A1-E2CD-4BDE-B6D9-0ACABB9C1472}" type="presParOf" srcId="{32B8685B-9AC5-4B6B-996B-CFD4DC25BADA}" destId="{0FE8816F-495E-420D-9E88-B46806A872C7}" srcOrd="0" destOrd="0" presId="urn:microsoft.com/office/officeart/2005/8/layout/hList1"/>
    <dgm:cxn modelId="{6F81727D-328D-4A78-B5D6-1EAF85496798}" type="presParOf" srcId="{32B8685B-9AC5-4B6B-996B-CFD4DC25BADA}" destId="{72882812-FD2F-4DCD-A449-EAB1EA369A03}" srcOrd="1" destOrd="0" presId="urn:microsoft.com/office/officeart/2005/8/layout/hList1"/>
    <dgm:cxn modelId="{091B99D7-B0AE-4F76-890C-C932CC6A0EFB}" type="presParOf" srcId="{F28EC280-D045-4AF1-92EC-0F4E6711C670}" destId="{405D8BF3-44C7-4305-B190-297235D048EC}" srcOrd="3" destOrd="0" presId="urn:microsoft.com/office/officeart/2005/8/layout/hList1"/>
    <dgm:cxn modelId="{91365197-173E-45E7-9306-48539A2EDD30}" type="presParOf" srcId="{F28EC280-D045-4AF1-92EC-0F4E6711C670}" destId="{9DDE345E-F8C1-4468-891E-DF5F860C748E}" srcOrd="4" destOrd="0" presId="urn:microsoft.com/office/officeart/2005/8/layout/hList1"/>
    <dgm:cxn modelId="{9B81875A-4C5A-452D-8DC5-70E99DD4F0EB}" type="presParOf" srcId="{9DDE345E-F8C1-4468-891E-DF5F860C748E}" destId="{5C43C172-7967-4C87-8332-51FC9AF8D17F}" srcOrd="0" destOrd="0" presId="urn:microsoft.com/office/officeart/2005/8/layout/hList1"/>
    <dgm:cxn modelId="{2E0B38BA-E688-4302-870A-D97287F61EE0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r>
            <a:rPr lang="ru-RU" dirty="0" smtClean="0"/>
            <a:t>Физкультурные занятия (по программе)</a:t>
          </a:r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9AC3BAAD-7E3B-43DB-B733-5B8E901F46E0}">
      <dgm:prSet phldrT="[Текст]"/>
      <dgm:spPr/>
      <dgm:t>
        <a:bodyPr/>
        <a:lstStyle/>
        <a:p>
          <a:r>
            <a:rPr lang="ru-RU" dirty="0" smtClean="0"/>
            <a:t>Занятия по формированию ЗОЖ</a:t>
          </a:r>
          <a:endParaRPr lang="ru-RU" dirty="0"/>
        </a:p>
      </dgm:t>
    </dgm:pt>
    <dgm:pt modelId="{D12322D1-184E-4122-B813-D31AA0BA98A5}" type="parTrans" cxnId="{FCFF432B-E2BA-45FA-B599-981F2BC9D470}">
      <dgm:prSet/>
      <dgm:spPr/>
      <dgm:t>
        <a:bodyPr/>
        <a:lstStyle/>
        <a:p>
          <a:endParaRPr lang="ru-RU"/>
        </a:p>
      </dgm:t>
    </dgm:pt>
    <dgm:pt modelId="{0DF22CD7-8BAE-460C-ACEE-9A0B85AA0449}" type="sibTrans" cxnId="{FCFF432B-E2BA-45FA-B599-981F2BC9D470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r>
            <a:rPr lang="ru-RU" dirty="0" smtClean="0"/>
            <a:t>ЛФК</a:t>
          </a:r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44E4B1DC-9424-4B17-8835-56DAFE8CDBF6}">
      <dgm:prSet phldrT="[Текст]"/>
      <dgm:spPr/>
      <dgm:t>
        <a:bodyPr/>
        <a:lstStyle/>
        <a:p>
          <a:r>
            <a:rPr lang="ru-RU" dirty="0" err="1" smtClean="0"/>
            <a:t>Сказкотерапия</a:t>
          </a:r>
          <a:endParaRPr lang="ru-RU" dirty="0"/>
        </a:p>
      </dgm:t>
    </dgm:pt>
    <dgm:pt modelId="{D8FB8B3B-1513-477B-A607-DB5C63F4A972}" type="parTrans" cxnId="{5254C5A8-BBB0-41D7-89E3-A6F416F28159}">
      <dgm:prSet/>
      <dgm:spPr/>
      <dgm:t>
        <a:bodyPr/>
        <a:lstStyle/>
        <a:p>
          <a:endParaRPr lang="ru-RU"/>
        </a:p>
      </dgm:t>
    </dgm:pt>
    <dgm:pt modelId="{227F8E6C-7D38-48B1-91B8-8359A7CB912B}" type="sibTrans" cxnId="{5254C5A8-BBB0-41D7-89E3-A6F416F28159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64F93A7C-D8CC-4F30-93C8-C8351B85BA1C}">
      <dgm:prSet phldrT="[Текст]"/>
      <dgm:spPr/>
      <dgm:t>
        <a:bodyPr/>
        <a:lstStyle/>
        <a:p>
          <a:r>
            <a:rPr lang="ru-RU" dirty="0" smtClean="0"/>
            <a:t>Дорожки здоровья</a:t>
          </a:r>
          <a:endParaRPr lang="ru-RU" dirty="0"/>
        </a:p>
      </dgm:t>
    </dgm:pt>
    <dgm:pt modelId="{0B9D9C7E-AEDB-4215-8B64-C342BC6D653B}" type="parTrans" cxnId="{69B6BDC7-B30C-46FF-89B6-CAF59C07206C}">
      <dgm:prSet/>
      <dgm:spPr/>
      <dgm:t>
        <a:bodyPr/>
        <a:lstStyle/>
        <a:p>
          <a:endParaRPr lang="ru-RU"/>
        </a:p>
      </dgm:t>
    </dgm:pt>
    <dgm:pt modelId="{8E9F47CD-FE37-4803-9DFB-3E0BF50000A4}" type="sibTrans" cxnId="{69B6BDC7-B30C-46FF-89B6-CAF59C07206C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FF997329-BE90-4906-B987-12689B474CFF}">
      <dgm:prSet phldrT="[Текст]"/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29B44F11-7504-4AD0-A87F-2C94C3936CCD}" type="parTrans" cxnId="{87286069-77E3-4606-B4AF-1350F98DB84C}">
      <dgm:prSet/>
      <dgm:spPr/>
      <dgm:t>
        <a:bodyPr/>
        <a:lstStyle/>
        <a:p>
          <a:endParaRPr lang="ru-RU"/>
        </a:p>
      </dgm:t>
    </dgm:pt>
    <dgm:pt modelId="{DC5C6D4A-4CDC-440D-8457-783896EC2AC2}" type="sibTrans" cxnId="{87286069-77E3-4606-B4AF-1350F98DB84C}">
      <dgm:prSet/>
      <dgm:spPr/>
      <dgm:t>
        <a:bodyPr/>
        <a:lstStyle/>
        <a:p>
          <a:endParaRPr lang="ru-RU"/>
        </a:p>
      </dgm:t>
    </dgm:pt>
    <dgm:pt modelId="{EA0F12C4-1CA5-48DA-950F-828AB77B915E}">
      <dgm:prSet phldrT="[Текст]"/>
      <dgm:spPr/>
      <dgm:t>
        <a:bodyPr/>
        <a:lstStyle/>
        <a:p>
          <a:r>
            <a:rPr lang="ru-RU" dirty="0" smtClean="0"/>
            <a:t>Физкультурные досуги, праздники (работа с родителями)</a:t>
          </a:r>
          <a:endParaRPr lang="ru-RU" dirty="0"/>
        </a:p>
      </dgm:t>
    </dgm:pt>
    <dgm:pt modelId="{E1781F97-3207-4366-904F-3B68CABE4A1F}" type="parTrans" cxnId="{390C51CB-4BD5-47F4-8031-F402C25C18F0}">
      <dgm:prSet/>
      <dgm:spPr/>
      <dgm:t>
        <a:bodyPr/>
        <a:lstStyle/>
        <a:p>
          <a:endParaRPr lang="ru-RU"/>
        </a:p>
      </dgm:t>
    </dgm:pt>
    <dgm:pt modelId="{A2F9EDC7-99C2-48DD-B3FF-B202223D6D97}" type="sibTrans" cxnId="{390C51CB-4BD5-47F4-8031-F402C25C18F0}">
      <dgm:prSet/>
      <dgm:spPr/>
      <dgm:t>
        <a:bodyPr/>
        <a:lstStyle/>
        <a:p>
          <a:endParaRPr lang="ru-RU"/>
        </a:p>
      </dgm:t>
    </dgm:pt>
    <dgm:pt modelId="{050FE83E-EB1E-44E3-9E5B-9DDAAC5A2B66}">
      <dgm:prSet phldrT="[Текст]"/>
      <dgm:spPr/>
      <dgm:t>
        <a:bodyPr/>
        <a:lstStyle/>
        <a:p>
          <a:r>
            <a:rPr lang="ru-RU" dirty="0" err="1" smtClean="0"/>
            <a:t>Допобразование</a:t>
          </a:r>
          <a:r>
            <a:rPr lang="ru-RU" dirty="0" smtClean="0"/>
            <a:t> (спортивные секции)</a:t>
          </a:r>
          <a:endParaRPr lang="ru-RU" dirty="0"/>
        </a:p>
      </dgm:t>
    </dgm:pt>
    <dgm:pt modelId="{E6CE98CA-D563-45F2-BE3A-BB4DCB737C8A}" type="parTrans" cxnId="{C241AD5B-7876-4832-A574-F890DA58DC17}">
      <dgm:prSet/>
      <dgm:spPr/>
      <dgm:t>
        <a:bodyPr/>
        <a:lstStyle/>
        <a:p>
          <a:endParaRPr lang="ru-RU"/>
        </a:p>
      </dgm:t>
    </dgm:pt>
    <dgm:pt modelId="{BE9D6350-17FC-4C8B-A0AA-105518A1DB22}" type="sibTrans" cxnId="{C241AD5B-7876-4832-A574-F890DA58DC17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EE904C05-B69C-4D79-A6C2-EEA5D646A624}">
      <dgm:prSet phldrT="[Текст]"/>
      <dgm:spPr/>
      <dgm:t>
        <a:bodyPr/>
        <a:lstStyle/>
        <a:p>
          <a:r>
            <a:rPr lang="ru-RU" dirty="0" smtClean="0"/>
            <a:t>Арт-терапия</a:t>
          </a:r>
          <a:endParaRPr lang="ru-RU" dirty="0"/>
        </a:p>
      </dgm:t>
    </dgm:pt>
    <dgm:pt modelId="{A8EB8539-0C58-4BC4-8F56-1698B28A92F6}" type="parTrans" cxnId="{2EAF4D03-D541-407C-8C7F-2CAC8FEC78E5}">
      <dgm:prSet/>
      <dgm:spPr/>
      <dgm:t>
        <a:bodyPr/>
        <a:lstStyle/>
        <a:p>
          <a:endParaRPr lang="ru-RU"/>
        </a:p>
      </dgm:t>
    </dgm:pt>
    <dgm:pt modelId="{C825E5F2-17A2-449B-BD63-AFF0DA86B6CF}" type="sibTrans" cxnId="{2EAF4D03-D541-407C-8C7F-2CAC8FEC78E5}">
      <dgm:prSet/>
      <dgm:spPr/>
      <dgm:t>
        <a:bodyPr/>
        <a:lstStyle/>
        <a:p>
          <a:endParaRPr lang="ru-RU"/>
        </a:p>
      </dgm:t>
    </dgm:pt>
    <dgm:pt modelId="{07372EED-A5AD-4EFE-BF5C-1F48849BCDAA}">
      <dgm:prSet phldrT="[Текст]"/>
      <dgm:spPr/>
      <dgm:t>
        <a:bodyPr/>
        <a:lstStyle/>
        <a:p>
          <a:r>
            <a:rPr lang="ru-RU" dirty="0" smtClean="0"/>
            <a:t>Музыкотерапия</a:t>
          </a:r>
          <a:endParaRPr lang="ru-RU" dirty="0"/>
        </a:p>
      </dgm:t>
    </dgm:pt>
    <dgm:pt modelId="{8A63D6CF-8E9A-4BCE-BF57-01E076BFAFED}" type="parTrans" cxnId="{5CCECB35-0E84-4A24-A0FC-505C96157257}">
      <dgm:prSet/>
      <dgm:spPr/>
      <dgm:t>
        <a:bodyPr/>
        <a:lstStyle/>
        <a:p>
          <a:endParaRPr lang="ru-RU"/>
        </a:p>
      </dgm:t>
    </dgm:pt>
    <dgm:pt modelId="{15789540-5813-496F-9474-A56112A5F0CE}" type="sibTrans" cxnId="{5CCECB35-0E84-4A24-A0FC-505C96157257}">
      <dgm:prSet/>
      <dgm:spPr/>
      <dgm:t>
        <a:bodyPr/>
        <a:lstStyle/>
        <a:p>
          <a:endParaRPr lang="ru-RU"/>
        </a:p>
      </dgm:t>
    </dgm:pt>
    <dgm:pt modelId="{0CD072E7-4D36-4F65-8029-F4E060745453}">
      <dgm:prSet phldrT="[Текст]"/>
      <dgm:spPr/>
      <dgm:t>
        <a:bodyPr/>
        <a:lstStyle/>
        <a:p>
          <a:r>
            <a:rPr lang="ru-RU" dirty="0" err="1" smtClean="0"/>
            <a:t>Психогимнастика</a:t>
          </a:r>
          <a:endParaRPr lang="ru-RU" dirty="0"/>
        </a:p>
      </dgm:t>
    </dgm:pt>
    <dgm:pt modelId="{95E4A197-D6B2-4167-B3E2-C6A664C7B34F}" type="parTrans" cxnId="{C2D31763-64C4-4648-9467-ECA895CDD084}">
      <dgm:prSet/>
      <dgm:spPr/>
      <dgm:t>
        <a:bodyPr/>
        <a:lstStyle/>
        <a:p>
          <a:endParaRPr lang="ru-RU"/>
        </a:p>
      </dgm:t>
    </dgm:pt>
    <dgm:pt modelId="{1903B9EC-1DF1-4957-B092-EF3987FC0789}" type="sibTrans" cxnId="{C2D31763-64C4-4648-9467-ECA895CDD084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0CF784D8-B392-406E-81A6-B6245DC7FD7C}">
      <dgm:prSet phldrT="[Текст]"/>
      <dgm:spPr/>
      <dgm:t>
        <a:bodyPr/>
        <a:lstStyle/>
        <a:p>
          <a:r>
            <a:rPr lang="ru-RU" dirty="0" err="1" smtClean="0"/>
            <a:t>Аромотерапия</a:t>
          </a:r>
          <a:endParaRPr lang="ru-RU" dirty="0"/>
        </a:p>
      </dgm:t>
    </dgm:pt>
    <dgm:pt modelId="{1CA63FB6-C8AD-46FB-9073-5654736CF4DE}" type="parTrans" cxnId="{B03C693D-C0E2-473B-95AE-1628103B2A32}">
      <dgm:prSet/>
      <dgm:spPr/>
      <dgm:t>
        <a:bodyPr/>
        <a:lstStyle/>
        <a:p>
          <a:endParaRPr lang="ru-RU"/>
        </a:p>
      </dgm:t>
    </dgm:pt>
    <dgm:pt modelId="{568C30F4-8B48-4810-A7B7-30F8BE7280D5}" type="sibTrans" cxnId="{B03C693D-C0E2-473B-95AE-1628103B2A32}">
      <dgm:prSet/>
      <dgm:spPr/>
      <dgm:t>
        <a:bodyPr/>
        <a:lstStyle/>
        <a:p>
          <a:endParaRPr lang="ru-RU"/>
        </a:p>
      </dgm:t>
    </dgm:pt>
    <dgm:pt modelId="{757FBC34-037A-4137-8012-FCE97D57B323}">
      <dgm:prSet phldrT="[Текст]"/>
      <dgm:spPr/>
      <dgm:t>
        <a:bodyPr/>
        <a:lstStyle/>
        <a:p>
          <a:r>
            <a:rPr lang="ru-RU" dirty="0" err="1" smtClean="0"/>
            <a:t>Смехотерапия</a:t>
          </a:r>
          <a:endParaRPr lang="ru-RU" dirty="0"/>
        </a:p>
      </dgm:t>
    </dgm:pt>
    <dgm:pt modelId="{5FD442D0-DFA3-4A06-B783-4DBF2054C08D}" type="parTrans" cxnId="{4171EB0E-3C2F-4C01-B08B-15591A7C2E64}">
      <dgm:prSet/>
      <dgm:spPr/>
      <dgm:t>
        <a:bodyPr/>
        <a:lstStyle/>
        <a:p>
          <a:endParaRPr lang="ru-RU"/>
        </a:p>
      </dgm:t>
    </dgm:pt>
    <dgm:pt modelId="{2D66081A-9ADB-48F9-A1E2-68672F34F7DB}" type="sibTrans" cxnId="{4171EB0E-3C2F-4C01-B08B-15591A7C2E64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8202D24D-01FE-42E5-834D-9A80E117B249}">
      <dgm:prSet phldrT="[Текст]"/>
      <dgm:spPr/>
      <dgm:t>
        <a:bodyPr/>
        <a:lstStyle/>
        <a:p>
          <a:r>
            <a:rPr lang="ru-RU" dirty="0" err="1" smtClean="0"/>
            <a:t>Крупотерапия</a:t>
          </a:r>
          <a:r>
            <a:rPr lang="ru-RU" dirty="0" smtClean="0"/>
            <a:t> </a:t>
          </a:r>
          <a:endParaRPr lang="ru-RU" dirty="0"/>
        </a:p>
      </dgm:t>
    </dgm:pt>
    <dgm:pt modelId="{03BE4289-2279-48B8-9C5B-6E810E9D7FC0}" type="parTrans" cxnId="{15877F1D-E407-402C-A80E-1A7FD09130F6}">
      <dgm:prSet/>
      <dgm:spPr/>
      <dgm:t>
        <a:bodyPr/>
        <a:lstStyle/>
        <a:p>
          <a:endParaRPr lang="ru-RU"/>
        </a:p>
      </dgm:t>
    </dgm:pt>
    <dgm:pt modelId="{5FE71A3F-3944-47C0-91F9-2FA82772F995}" type="sibTrans" cxnId="{15877F1D-E407-402C-A80E-1A7FD09130F6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6EB6EFA7-A455-4BB7-8623-6341C576068A}">
      <dgm:prSet phldrT="[Текст]"/>
      <dgm:spPr/>
      <dgm:t>
        <a:bodyPr/>
        <a:lstStyle/>
        <a:p>
          <a:r>
            <a:rPr lang="ru-RU" dirty="0" smtClean="0"/>
            <a:t>Фонетическая ритмика</a:t>
          </a:r>
          <a:endParaRPr lang="ru-RU" dirty="0"/>
        </a:p>
      </dgm:t>
    </dgm:pt>
    <dgm:pt modelId="{E4FBF7AB-362B-4131-B635-00B28C837D95}" type="parTrans" cxnId="{82EFD956-D32A-4A33-859C-6C8D6F19CB15}">
      <dgm:prSet/>
      <dgm:spPr/>
      <dgm:t>
        <a:bodyPr/>
        <a:lstStyle/>
        <a:p>
          <a:endParaRPr lang="ru-RU"/>
        </a:p>
      </dgm:t>
    </dgm:pt>
    <dgm:pt modelId="{9C1C6AAF-93DE-47EB-9E85-8B1D6F3BBBBA}" type="sibTrans" cxnId="{82EFD956-D32A-4A33-859C-6C8D6F19CB15}">
      <dgm:prSet/>
      <dgm:spPr/>
      <dgm:t>
        <a:bodyPr/>
        <a:lstStyle/>
        <a:p>
          <a:endParaRPr lang="ru-RU"/>
        </a:p>
      </dgm:t>
    </dgm:pt>
    <dgm:pt modelId="{F757EE81-0A0E-4840-8AF7-3FDD4C62FF74}">
      <dgm:prSet phldrT="[Текст]"/>
      <dgm:spPr/>
      <dgm:t>
        <a:bodyPr/>
        <a:lstStyle/>
        <a:p>
          <a:r>
            <a:rPr lang="ru-RU" dirty="0" smtClean="0"/>
            <a:t>Песочная терапия</a:t>
          </a:r>
          <a:endParaRPr lang="ru-RU" dirty="0"/>
        </a:p>
      </dgm:t>
    </dgm:pt>
    <dgm:pt modelId="{84B4033C-58F4-4DD9-80A4-6790F19FC8D3}" type="parTrans" cxnId="{27A63859-DF55-47B3-8AC3-C8B9456AD7B8}">
      <dgm:prSet/>
      <dgm:spPr/>
      <dgm:t>
        <a:bodyPr/>
        <a:lstStyle/>
        <a:p>
          <a:endParaRPr lang="ru-RU"/>
        </a:p>
      </dgm:t>
    </dgm:pt>
    <dgm:pt modelId="{01FBDB10-2783-436E-B3C8-3C8C847DDB4E}" type="sibTrans" cxnId="{27A63859-DF55-47B3-8AC3-C8B9456AD7B8}">
      <dgm:prSet/>
      <dgm:spPr/>
      <dgm:t>
        <a:bodyPr/>
        <a:lstStyle/>
        <a:p>
          <a:endParaRPr lang="ru-RU"/>
        </a:p>
      </dgm:t>
    </dgm:pt>
    <dgm:pt modelId="{B609942C-7B26-4261-9113-ECD8A7E6D1DF}">
      <dgm:prSet phldrT="[Текст]"/>
      <dgm:spPr/>
      <dgm:t>
        <a:bodyPr/>
        <a:lstStyle/>
        <a:p>
          <a:r>
            <a:rPr lang="ru-RU" dirty="0" smtClean="0"/>
            <a:t>Релаксация </a:t>
          </a:r>
          <a:endParaRPr lang="ru-RU" dirty="0"/>
        </a:p>
      </dgm:t>
    </dgm:pt>
    <dgm:pt modelId="{9076E4A5-782D-44FD-933A-12E11D4174C8}" type="parTrans" cxnId="{134F12EB-8D93-4329-8BE7-51F8D4651755}">
      <dgm:prSet/>
      <dgm:spPr/>
      <dgm:t>
        <a:bodyPr/>
        <a:lstStyle/>
        <a:p>
          <a:endParaRPr lang="ru-RU"/>
        </a:p>
      </dgm:t>
    </dgm:pt>
    <dgm:pt modelId="{3DB32509-21C2-41A5-974B-C0434B724101}" type="sibTrans" cxnId="{134F12EB-8D93-4329-8BE7-51F8D4651755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23EB7-D3CF-4474-8A21-1459EFA4444C}" srcId="{52F1BB3C-F053-4A4A-AA79-6E8B807AC694}" destId="{548366D2-E0D3-4EE6-9DEF-1666E508885F}" srcOrd="5" destOrd="0" parTransId="{A8ADBF7E-E241-4AF7-87C1-FBE888B0EC4F}" sibTransId="{80E3D78F-0CA4-4CA9-A891-187A8407B7DA}"/>
    <dgm:cxn modelId="{4171EB0E-3C2F-4C01-B08B-15591A7C2E64}" srcId="{52F1BB3C-F053-4A4A-AA79-6E8B807AC694}" destId="{757FBC34-037A-4137-8012-FCE97D57B323}" srcOrd="8" destOrd="0" parTransId="{5FD442D0-DFA3-4A06-B783-4DBF2054C08D}" sibTransId="{2D66081A-9ADB-48F9-A1E2-68672F34F7DB}"/>
    <dgm:cxn modelId="{56617252-45AA-45BB-9BAD-0043E708096D}" type="presOf" srcId="{548366D2-E0D3-4EE6-9DEF-1666E508885F}" destId="{F3461B35-B2AB-489A-876B-318A8770CF43}" srcOrd="0" destOrd="5" presId="urn:microsoft.com/office/officeart/2005/8/layout/hList1"/>
    <dgm:cxn modelId="{32DD4F71-9E76-434F-AD2A-6E0B4C8CAA36}" type="presOf" srcId="{00B4CF59-B776-49A2-BC49-A07802E2C9C1}" destId="{F3461B35-B2AB-489A-876B-318A8770CF43}" srcOrd="0" destOrd="0" presId="urn:microsoft.com/office/officeart/2005/8/layout/hList1"/>
    <dgm:cxn modelId="{C231B7B5-8B33-4C61-97D3-72BBB6A01059}" srcId="{52F1BB3C-F053-4A4A-AA79-6E8B807AC694}" destId="{5F5BBAF2-3946-4BBA-9952-E83BBBCB1A5E}" srcOrd="9" destOrd="0" parTransId="{6C653BF9-3572-4E2E-9DE4-26C0E882B21F}" sibTransId="{AA69889F-2BBA-4B6E-A3D0-D4747F976420}"/>
    <dgm:cxn modelId="{C241AD5B-7876-4832-A574-F890DA58DC17}" srcId="{0FC64176-FE08-4257-BC49-4BB33BF93363}" destId="{050FE83E-EB1E-44E3-9E5B-9DDAAC5A2B66}" srcOrd="4" destOrd="0" parTransId="{E6CE98CA-D563-45F2-BE3A-BB4DCB737C8A}" sibTransId="{BE9D6350-17FC-4C8B-A0AA-105518A1DB22}"/>
    <dgm:cxn modelId="{B73B3BDA-AD5A-480B-8488-986ADF36E3D3}" type="presOf" srcId="{0A25D9E8-EF77-47E9-8069-46740D9BA117}" destId="{F3461B35-B2AB-489A-876B-318A8770CF43}" srcOrd="0" destOrd="11" presId="urn:microsoft.com/office/officeart/2005/8/layout/hList1"/>
    <dgm:cxn modelId="{5CCECB35-0E84-4A24-A0FC-505C96157257}" srcId="{52F1BB3C-F053-4A4A-AA79-6E8B807AC694}" destId="{07372EED-A5AD-4EFE-BF5C-1F48849BCDAA}" srcOrd="2" destOrd="0" parTransId="{8A63D6CF-8E9A-4BCE-BF57-01E076BFAFED}" sibTransId="{15789540-5813-496F-9474-A56112A5F0CE}"/>
    <dgm:cxn modelId="{A38D9863-0D5A-4723-9439-9443A781EB12}" srcId="{52F1BB3C-F053-4A4A-AA79-6E8B807AC694}" destId="{0A25D9E8-EF77-47E9-8069-46740D9BA117}" srcOrd="11" destOrd="0" parTransId="{3E198042-9BF0-43B6-8D1B-A4453E2DF634}" sibTransId="{81E1C383-B7D6-4E0F-BED8-67E831BC4497}"/>
    <dgm:cxn modelId="{F6C3E4B8-9075-469F-9B95-22C9363B711E}" type="presOf" srcId="{0CD072E7-4D36-4F65-8029-F4E060745453}" destId="{F3461B35-B2AB-489A-876B-318A8770CF43}" srcOrd="0" destOrd="4" presId="urn:microsoft.com/office/officeart/2005/8/layout/hList1"/>
    <dgm:cxn modelId="{FCA92F65-2E08-4626-B5C3-0D153AB0D940}" type="presOf" srcId="{F334EB4F-23B5-422E-A7C9-C7B8DC51E135}" destId="{D36DB386-D4F6-4AE1-84A2-633628E38DAD}" srcOrd="0" destOrd="0" presId="urn:microsoft.com/office/officeart/2005/8/layout/hList1"/>
    <dgm:cxn modelId="{2662FC02-6624-4CD9-9FD0-F82FF7C93275}" type="presOf" srcId="{BA883759-6F84-4330-938F-6ADB013714C6}" destId="{72882812-FD2F-4DCD-A449-EAB1EA369A03}" srcOrd="0" destOrd="5" presId="urn:microsoft.com/office/officeart/2005/8/layout/hList1"/>
    <dgm:cxn modelId="{2EAF4D03-D541-407C-8C7F-2CAC8FEC78E5}" srcId="{52F1BB3C-F053-4A4A-AA79-6E8B807AC694}" destId="{EE904C05-B69C-4D79-A6C2-EEA5D646A624}" srcOrd="1" destOrd="0" parTransId="{A8EB8539-0C58-4BC4-8F56-1698B28A92F6}" sibTransId="{C825E5F2-17A2-449B-BD63-AFF0DA86B6CF}"/>
    <dgm:cxn modelId="{FCFF432B-E2BA-45FA-B599-981F2BC9D470}" srcId="{0FC64176-FE08-4257-BC49-4BB33BF93363}" destId="{9AC3BAAD-7E3B-43DB-B733-5B8E901F46E0}" srcOrd="2" destOrd="0" parTransId="{D12322D1-184E-4122-B813-D31AA0BA98A5}" sibTransId="{0DF22CD7-8BAE-460C-ACEE-9A0B85AA0449}"/>
    <dgm:cxn modelId="{C2D31763-64C4-4648-9467-ECA895CDD084}" srcId="{52F1BB3C-F053-4A4A-AA79-6E8B807AC694}" destId="{0CD072E7-4D36-4F65-8029-F4E060745453}" srcOrd="4" destOrd="0" parTransId="{95E4A197-D6B2-4167-B3E2-C6A664C7B34F}" sibTransId="{1903B9EC-1DF1-4957-B092-EF3987FC0789}"/>
    <dgm:cxn modelId="{F71CB001-60CE-46BB-BACB-12DF48F80AA3}" type="presOf" srcId="{F757EE81-0A0E-4840-8AF7-3FDD4C62FF74}" destId="{F3461B35-B2AB-489A-876B-318A8770CF43}" srcOrd="0" destOrd="13" presId="urn:microsoft.com/office/officeart/2005/8/layout/hList1"/>
    <dgm:cxn modelId="{83B373F4-1B8B-4E71-AB81-4BE1A5B47F52}" type="presOf" srcId="{07372EED-A5AD-4EFE-BF5C-1F48849BCDAA}" destId="{F3461B35-B2AB-489A-876B-318A8770CF43}" srcOrd="0" destOrd="2" presId="urn:microsoft.com/office/officeart/2005/8/layout/hList1"/>
    <dgm:cxn modelId="{866653DD-7397-4DF1-B810-5B3BD666036F}" srcId="{52F1BB3C-F053-4A4A-AA79-6E8B807AC694}" destId="{01D971A0-479A-466E-A2E5-03252E31569D}" srcOrd="6" destOrd="0" parTransId="{178BC526-08EC-403B-BDF6-9FF7A3044CF7}" sibTransId="{72248CC4-46AB-4B5B-9471-DDCE94D0233D}"/>
    <dgm:cxn modelId="{B03C693D-C0E2-473B-95AE-1628103B2A32}" srcId="{52F1BB3C-F053-4A4A-AA79-6E8B807AC694}" destId="{0CF784D8-B392-406E-81A6-B6245DC7FD7C}" srcOrd="7" destOrd="0" parTransId="{1CA63FB6-C8AD-46FB-9073-5654736CF4DE}" sibTransId="{568C30F4-8B48-4810-A7B7-30F8BE7280D5}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107ACF16-F13E-4CCF-8C63-C66B7BEA42C0}" type="presOf" srcId="{540D7FE8-5C62-437E-A7A7-77D057CE8650}" destId="{D36DB386-D4F6-4AE1-84A2-633628E38DAD}" srcOrd="0" destOrd="5" presId="urn:microsoft.com/office/officeart/2005/8/layout/hList1"/>
    <dgm:cxn modelId="{15877F1D-E407-402C-A80E-1A7FD09130F6}" srcId="{52F1BB3C-F053-4A4A-AA79-6E8B807AC694}" destId="{8202D24D-01FE-42E5-834D-9A80E117B249}" srcOrd="10" destOrd="0" parTransId="{03BE4289-2279-48B8-9C5B-6E810E9D7FC0}" sibTransId="{5FE71A3F-3944-47C0-91F9-2FA82772F995}"/>
    <dgm:cxn modelId="{ACCFB500-4EA6-4B85-A90B-BCCA138A82CB}" type="presOf" srcId="{EA0F12C4-1CA5-48DA-950F-828AB77B915E}" destId="{72882812-FD2F-4DCD-A449-EAB1EA369A03}" srcOrd="0" destOrd="3" presId="urn:microsoft.com/office/officeart/2005/8/layout/hList1"/>
    <dgm:cxn modelId="{95A2212F-EED2-4F7E-8D01-876BF60E665E}" srcId="{2F9C1213-1A2A-43ED-BE52-0DA97EAE811E}" destId="{540D7FE8-5C62-437E-A7A7-77D057CE8650}" srcOrd="5" destOrd="0" parTransId="{FF86947D-09C5-458F-9412-F31B10E6B0AE}" sibTransId="{EA67496C-64E8-4BEB-8E82-7E87CF45EF60}"/>
    <dgm:cxn modelId="{D96A26B9-6222-44E4-AA4D-92871A948BCB}" type="presOf" srcId="{64F93A7C-D8CC-4F30-93C8-C8351B85BA1C}" destId="{D36DB386-D4F6-4AE1-84A2-633628E38DAD}" srcOrd="0" destOrd="4" presId="urn:microsoft.com/office/officeart/2005/8/layout/hList1"/>
    <dgm:cxn modelId="{D62A6E57-A36B-438D-A319-BF327F1338D8}" type="presOf" srcId="{9AC3BAAD-7E3B-43DB-B733-5B8E901F46E0}" destId="{72882812-FD2F-4DCD-A449-EAB1EA369A03}" srcOrd="0" destOrd="2" presId="urn:microsoft.com/office/officeart/2005/8/layout/hList1"/>
    <dgm:cxn modelId="{0DB708D5-3119-4B3E-B8C0-3A2AC6BB73AF}" type="presOf" srcId="{44E4B1DC-9424-4B17-8835-56DAFE8CDBF6}" destId="{F3461B35-B2AB-489A-876B-318A8770CF43}" srcOrd="0" destOrd="3" presId="urn:microsoft.com/office/officeart/2005/8/layout/hList1"/>
    <dgm:cxn modelId="{D7645217-C54D-4E0F-8021-ECD03C7E8488}" type="presOf" srcId="{5F5BBAF2-3946-4BBA-9952-E83BBBCB1A5E}" destId="{F3461B35-B2AB-489A-876B-318A8770CF43}" srcOrd="0" destOrd="9" presId="urn:microsoft.com/office/officeart/2005/8/layout/hList1"/>
    <dgm:cxn modelId="{5254C5A8-BBB0-41D7-89E3-A6F416F28159}" srcId="{52F1BB3C-F053-4A4A-AA79-6E8B807AC694}" destId="{44E4B1DC-9424-4B17-8835-56DAFE8CDBF6}" srcOrd="3" destOrd="0" parTransId="{D8FB8B3B-1513-477B-A607-DB5C63F4A972}" sibTransId="{227F8E6C-7D38-48B1-91B8-8359A7CB912B}"/>
    <dgm:cxn modelId="{134F12EB-8D93-4329-8BE7-51F8D4651755}" srcId="{52F1BB3C-F053-4A4A-AA79-6E8B807AC694}" destId="{B609942C-7B26-4261-9113-ECD8A7E6D1DF}" srcOrd="14" destOrd="0" parTransId="{9076E4A5-782D-44FD-933A-12E11D4174C8}" sibTransId="{3DB32509-21C2-41A5-974B-C0434B724101}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27A63859-DF55-47B3-8AC3-C8B9456AD7B8}" srcId="{52F1BB3C-F053-4A4A-AA79-6E8B807AC694}" destId="{F757EE81-0A0E-4840-8AF7-3FDD4C62FF74}" srcOrd="13" destOrd="0" parTransId="{84B4033C-58F4-4DD9-80A4-6790F19FC8D3}" sibTransId="{01FBDB10-2783-436E-B3C8-3C8C847DDB4E}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5B04A244-F15D-43D0-8D6D-DF4740D33A70}" type="presOf" srcId="{0FC64176-FE08-4257-BC49-4BB33BF93363}" destId="{0FE8816F-495E-420D-9E88-B46806A872C7}" srcOrd="0" destOrd="0" presId="urn:microsoft.com/office/officeart/2005/8/layout/hList1"/>
    <dgm:cxn modelId="{B8CA1109-C07D-4F18-9E20-5088FE9BC0CC}" type="presOf" srcId="{B609942C-7B26-4261-9113-ECD8A7E6D1DF}" destId="{F3461B35-B2AB-489A-876B-318A8770CF43}" srcOrd="0" destOrd="14" presId="urn:microsoft.com/office/officeart/2005/8/layout/hList1"/>
    <dgm:cxn modelId="{82EFD956-D32A-4A33-859C-6C8D6F19CB15}" srcId="{52F1BB3C-F053-4A4A-AA79-6E8B807AC694}" destId="{6EB6EFA7-A455-4BB7-8623-6341C576068A}" srcOrd="12" destOrd="0" parTransId="{E4FBF7AB-362B-4131-B635-00B28C837D95}" sibTransId="{9C1C6AAF-93DE-47EB-9E85-8B1D6F3BBBBA}"/>
    <dgm:cxn modelId="{87286069-77E3-4606-B4AF-1350F98DB84C}" srcId="{0FC64176-FE08-4257-BC49-4BB33BF93363}" destId="{FF997329-BE90-4906-B987-12689B474CFF}" srcOrd="1" destOrd="0" parTransId="{29B44F11-7504-4AD0-A87F-2C94C3936CCD}" sibTransId="{DC5C6D4A-4CDC-440D-8457-783896EC2AC2}"/>
    <dgm:cxn modelId="{DE86E44D-F34E-4C9B-AD4E-24BA2E84D87C}" type="presOf" srcId="{6EB6EFA7-A455-4BB7-8623-6341C576068A}" destId="{F3461B35-B2AB-489A-876B-318A8770CF43}" srcOrd="0" destOrd="12" presId="urn:microsoft.com/office/officeart/2005/8/layout/hList1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797DFF72-CF54-4903-B353-1EF71020BE8A}" type="presOf" srcId="{52F1BB3C-F053-4A4A-AA79-6E8B807AC694}" destId="{5C43C172-7967-4C87-8332-51FC9AF8D17F}" srcOrd="0" destOrd="0" presId="urn:microsoft.com/office/officeart/2005/8/layout/hList1"/>
    <dgm:cxn modelId="{8ECE547F-5431-43D7-A1C8-BB78C8ADE206}" type="presOf" srcId="{EE904C05-B69C-4D79-A6C2-EEA5D646A624}" destId="{F3461B35-B2AB-489A-876B-318A8770CF43}" srcOrd="0" destOrd="1" presId="urn:microsoft.com/office/officeart/2005/8/layout/hList1"/>
    <dgm:cxn modelId="{0823513E-CCF9-49A2-914A-C465726DB7F5}" type="presOf" srcId="{55405015-B215-4119-AE9B-AAAB12D0FA46}" destId="{D36DB386-D4F6-4AE1-84A2-633628E38DAD}" srcOrd="0" destOrd="1" presId="urn:microsoft.com/office/officeart/2005/8/layout/hList1"/>
    <dgm:cxn modelId="{69B6BDC7-B30C-46FF-89B6-CAF59C07206C}" srcId="{2F9C1213-1A2A-43ED-BE52-0DA97EAE811E}" destId="{64F93A7C-D8CC-4F30-93C8-C8351B85BA1C}" srcOrd="4" destOrd="0" parTransId="{0B9D9C7E-AEDB-4215-8B64-C342BC6D653B}" sibTransId="{8E9F47CD-FE37-4803-9DFB-3E0BF50000A4}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614ACE6F-7D0E-4955-BAFD-1BF25B07F685}" type="presOf" srcId="{1F0C1B55-2B8D-469A-A586-786A8D36D225}" destId="{72882812-FD2F-4DCD-A449-EAB1EA369A03}" srcOrd="0" destOrd="0" presId="urn:microsoft.com/office/officeart/2005/8/layout/hList1"/>
    <dgm:cxn modelId="{5FCE81D1-22FB-4221-9415-96575C4C32E7}" type="presOf" srcId="{2F9C1213-1A2A-43ED-BE52-0DA97EAE811E}" destId="{E43861EE-9BC0-4F7F-A83C-331F06DD1594}" srcOrd="0" destOrd="0" presId="urn:microsoft.com/office/officeart/2005/8/layout/hList1"/>
    <dgm:cxn modelId="{57A86188-52F1-4C83-BBA2-5438CD56A927}" type="presOf" srcId="{FF997329-BE90-4906-B987-12689B474CFF}" destId="{72882812-FD2F-4DCD-A449-EAB1EA369A03}" srcOrd="0" destOrd="1" presId="urn:microsoft.com/office/officeart/2005/8/layout/hList1"/>
    <dgm:cxn modelId="{779DE407-6A2E-4008-8F43-547996879F1D}" type="presOf" srcId="{757FBC34-037A-4137-8012-FCE97D57B323}" destId="{F3461B35-B2AB-489A-876B-318A8770CF43}" srcOrd="0" destOrd="8" presId="urn:microsoft.com/office/officeart/2005/8/layout/hList1"/>
    <dgm:cxn modelId="{5508E78F-5B67-47A6-BFFD-EE0A7E94C4EB}" srcId="{0FC64176-FE08-4257-BC49-4BB33BF93363}" destId="{BA883759-6F84-4330-938F-6ADB013714C6}" srcOrd="5" destOrd="0" parTransId="{0CFBFB63-E252-49E1-9269-61671619C724}" sibTransId="{B4611F3B-0CDC-429F-AFF3-809B774F5F1A}"/>
    <dgm:cxn modelId="{F6BB5AA1-B7A8-4B9D-BEA0-48C39F7AB4FC}" type="presOf" srcId="{01D971A0-479A-466E-A2E5-03252E31569D}" destId="{F3461B35-B2AB-489A-876B-318A8770CF43}" srcOrd="0" destOrd="6" presId="urn:microsoft.com/office/officeart/2005/8/layout/hList1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A46F2A71-7C7C-4E67-9D96-E6FB7E097625}" type="presOf" srcId="{050FE83E-EB1E-44E3-9E5B-9DDAAC5A2B66}" destId="{72882812-FD2F-4DCD-A449-EAB1EA369A03}" srcOrd="0" destOrd="4" presId="urn:microsoft.com/office/officeart/2005/8/layout/hList1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E34D4CFC-F60E-4E06-BD78-F7CDF4FFD9D5}" type="presOf" srcId="{0CF784D8-B392-406E-81A6-B6245DC7FD7C}" destId="{F3461B35-B2AB-489A-876B-318A8770CF43}" srcOrd="0" destOrd="7" presId="urn:microsoft.com/office/officeart/2005/8/layout/hList1"/>
    <dgm:cxn modelId="{057A9CFE-606F-44A3-A194-EEEEF69A6A4E}" type="presOf" srcId="{8202D24D-01FE-42E5-834D-9A80E117B249}" destId="{F3461B35-B2AB-489A-876B-318A8770CF43}" srcOrd="0" destOrd="10" presId="urn:microsoft.com/office/officeart/2005/8/layout/hList1"/>
    <dgm:cxn modelId="{07B5CB9A-2AB1-4DB0-95D4-B7EE16326A11}" type="presOf" srcId="{067258B9-6694-49EA-8809-C53D35FDF4CA}" destId="{D36DB386-D4F6-4AE1-84A2-633628E38DAD}" srcOrd="0" destOrd="2" presId="urn:microsoft.com/office/officeart/2005/8/layout/hList1"/>
    <dgm:cxn modelId="{390C51CB-4BD5-47F4-8031-F402C25C18F0}" srcId="{0FC64176-FE08-4257-BC49-4BB33BF93363}" destId="{EA0F12C4-1CA5-48DA-950F-828AB77B915E}" srcOrd="3" destOrd="0" parTransId="{E1781F97-3207-4366-904F-3B68CABE4A1F}" sibTransId="{A2F9EDC7-99C2-48DD-B3FF-B202223D6D97}"/>
    <dgm:cxn modelId="{E369C874-CCD4-4FDC-9BC0-CB2B60163CC7}" type="presOf" srcId="{8892414B-3FB8-4941-8DAE-C6DE5322C56F}" destId="{D36DB386-D4F6-4AE1-84A2-633628E38DAD}" srcOrd="0" destOrd="3" presId="urn:microsoft.com/office/officeart/2005/8/layout/hList1"/>
    <dgm:cxn modelId="{D631AB04-B7B6-4080-B575-317BF650D5D6}" type="presOf" srcId="{99AD79DD-31CF-44B6-AD76-19A28E05BEC8}" destId="{F28EC280-D045-4AF1-92EC-0F4E6711C670}" srcOrd="0" destOrd="0" presId="urn:microsoft.com/office/officeart/2005/8/layout/hList1"/>
    <dgm:cxn modelId="{F94A289A-F725-4AEA-A83B-00D099B220BD}" type="presParOf" srcId="{F28EC280-D045-4AF1-92EC-0F4E6711C670}" destId="{9794D572-8FAC-4795-926D-77FDB0077555}" srcOrd="0" destOrd="0" presId="urn:microsoft.com/office/officeart/2005/8/layout/hList1"/>
    <dgm:cxn modelId="{2A315667-A9DE-47DF-92B1-C85A62D2E524}" type="presParOf" srcId="{9794D572-8FAC-4795-926D-77FDB0077555}" destId="{E43861EE-9BC0-4F7F-A83C-331F06DD1594}" srcOrd="0" destOrd="0" presId="urn:microsoft.com/office/officeart/2005/8/layout/hList1"/>
    <dgm:cxn modelId="{28C6AEB9-AC7E-4E1D-ADD1-343CB050BEF4}" type="presParOf" srcId="{9794D572-8FAC-4795-926D-77FDB0077555}" destId="{D36DB386-D4F6-4AE1-84A2-633628E38DAD}" srcOrd="1" destOrd="0" presId="urn:microsoft.com/office/officeart/2005/8/layout/hList1"/>
    <dgm:cxn modelId="{2D42A1A4-0A43-4E7F-B80D-9D416DD14E53}" type="presParOf" srcId="{F28EC280-D045-4AF1-92EC-0F4E6711C670}" destId="{7DC20401-C24D-4EA9-8D7E-C8C3F867B715}" srcOrd="1" destOrd="0" presId="urn:microsoft.com/office/officeart/2005/8/layout/hList1"/>
    <dgm:cxn modelId="{2CA38224-C060-4081-9F9A-959CD65FEA00}" type="presParOf" srcId="{F28EC280-D045-4AF1-92EC-0F4E6711C670}" destId="{32B8685B-9AC5-4B6B-996B-CFD4DC25BADA}" srcOrd="2" destOrd="0" presId="urn:microsoft.com/office/officeart/2005/8/layout/hList1"/>
    <dgm:cxn modelId="{6ACB93D6-B3D6-464B-BBED-5C007ECCE517}" type="presParOf" srcId="{32B8685B-9AC5-4B6B-996B-CFD4DC25BADA}" destId="{0FE8816F-495E-420D-9E88-B46806A872C7}" srcOrd="0" destOrd="0" presId="urn:microsoft.com/office/officeart/2005/8/layout/hList1"/>
    <dgm:cxn modelId="{AC94E593-B740-4525-8559-D94E7E854253}" type="presParOf" srcId="{32B8685B-9AC5-4B6B-996B-CFD4DC25BADA}" destId="{72882812-FD2F-4DCD-A449-EAB1EA369A03}" srcOrd="1" destOrd="0" presId="urn:microsoft.com/office/officeart/2005/8/layout/hList1"/>
    <dgm:cxn modelId="{4BE16D3A-A1A8-473C-A1E3-40E6551A2534}" type="presParOf" srcId="{F28EC280-D045-4AF1-92EC-0F4E6711C670}" destId="{405D8BF3-44C7-4305-B190-297235D048EC}" srcOrd="3" destOrd="0" presId="urn:microsoft.com/office/officeart/2005/8/layout/hList1"/>
    <dgm:cxn modelId="{5AE96058-5F89-4D47-B19C-A9ECF12C1253}" type="presParOf" srcId="{F28EC280-D045-4AF1-92EC-0F4E6711C670}" destId="{9DDE345E-F8C1-4468-891E-DF5F860C748E}" srcOrd="4" destOrd="0" presId="urn:microsoft.com/office/officeart/2005/8/layout/hList1"/>
    <dgm:cxn modelId="{FF49329B-E3B1-4586-A19C-1A43AEDDDC85}" type="presParOf" srcId="{9DDE345E-F8C1-4468-891E-DF5F860C748E}" destId="{5C43C172-7967-4C87-8332-51FC9AF8D17F}" srcOrd="0" destOrd="0" presId="urn:microsoft.com/office/officeart/2005/8/layout/hList1"/>
    <dgm:cxn modelId="{9E3D0B32-C4E1-46F3-8997-BEE30B80F6E1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r>
            <a:rPr lang="ru-RU" dirty="0" smtClean="0"/>
            <a:t>Физкультурные занятия (по программе)</a:t>
          </a:r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9AC3BAAD-7E3B-43DB-B733-5B8E901F46E0}">
      <dgm:prSet phldrT="[Текст]"/>
      <dgm:spPr/>
      <dgm:t>
        <a:bodyPr/>
        <a:lstStyle/>
        <a:p>
          <a:endParaRPr lang="ru-RU" dirty="0"/>
        </a:p>
      </dgm:t>
    </dgm:pt>
    <dgm:pt modelId="{D12322D1-184E-4122-B813-D31AA0BA98A5}" type="parTrans" cxnId="{FCFF432B-E2BA-45FA-B599-981F2BC9D470}">
      <dgm:prSet/>
      <dgm:spPr/>
      <dgm:t>
        <a:bodyPr/>
        <a:lstStyle/>
        <a:p>
          <a:endParaRPr lang="ru-RU"/>
        </a:p>
      </dgm:t>
    </dgm:pt>
    <dgm:pt modelId="{0DF22CD7-8BAE-460C-ACEE-9A0B85AA0449}" type="sibTrans" cxnId="{FCFF432B-E2BA-45FA-B599-981F2BC9D470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r>
            <a:rPr lang="ru-RU" dirty="0" smtClean="0"/>
            <a:t>ЛФК</a:t>
          </a:r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64F93A7C-D8CC-4F30-93C8-C8351B85BA1C}">
      <dgm:prSet phldrT="[Текст]"/>
      <dgm:spPr/>
      <dgm:t>
        <a:bodyPr/>
        <a:lstStyle/>
        <a:p>
          <a:r>
            <a:rPr lang="ru-RU" dirty="0" smtClean="0"/>
            <a:t>Дорожки здоровья</a:t>
          </a:r>
          <a:endParaRPr lang="ru-RU" dirty="0"/>
        </a:p>
      </dgm:t>
    </dgm:pt>
    <dgm:pt modelId="{0B9D9C7E-AEDB-4215-8B64-C342BC6D653B}" type="parTrans" cxnId="{69B6BDC7-B30C-46FF-89B6-CAF59C07206C}">
      <dgm:prSet/>
      <dgm:spPr/>
      <dgm:t>
        <a:bodyPr/>
        <a:lstStyle/>
        <a:p>
          <a:endParaRPr lang="ru-RU"/>
        </a:p>
      </dgm:t>
    </dgm:pt>
    <dgm:pt modelId="{8E9F47CD-FE37-4803-9DFB-3E0BF50000A4}" type="sibTrans" cxnId="{69B6BDC7-B30C-46FF-89B6-CAF59C07206C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FF997329-BE90-4906-B987-12689B474CFF}">
      <dgm:prSet phldrT="[Текст]"/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29B44F11-7504-4AD0-A87F-2C94C3936CCD}" type="parTrans" cxnId="{87286069-77E3-4606-B4AF-1350F98DB84C}">
      <dgm:prSet/>
      <dgm:spPr/>
      <dgm:t>
        <a:bodyPr/>
        <a:lstStyle/>
        <a:p>
          <a:endParaRPr lang="ru-RU"/>
        </a:p>
      </dgm:t>
    </dgm:pt>
    <dgm:pt modelId="{DC5C6D4A-4CDC-440D-8457-783896EC2AC2}" type="sibTrans" cxnId="{87286069-77E3-4606-B4AF-1350F98DB84C}">
      <dgm:prSet/>
      <dgm:spPr/>
      <dgm:t>
        <a:bodyPr/>
        <a:lstStyle/>
        <a:p>
          <a:endParaRPr lang="ru-RU"/>
        </a:p>
      </dgm:t>
    </dgm:pt>
    <dgm:pt modelId="{EA0F12C4-1CA5-48DA-950F-828AB77B915E}">
      <dgm:prSet phldrT="[Текст]"/>
      <dgm:spPr/>
      <dgm:t>
        <a:bodyPr/>
        <a:lstStyle/>
        <a:p>
          <a:r>
            <a:rPr lang="ru-RU" dirty="0" smtClean="0"/>
            <a:t>Физкультурные досуги, праздники (работа с родителями)</a:t>
          </a:r>
          <a:endParaRPr lang="ru-RU" dirty="0"/>
        </a:p>
      </dgm:t>
    </dgm:pt>
    <dgm:pt modelId="{E1781F97-3207-4366-904F-3B68CABE4A1F}" type="parTrans" cxnId="{390C51CB-4BD5-47F4-8031-F402C25C18F0}">
      <dgm:prSet/>
      <dgm:spPr/>
      <dgm:t>
        <a:bodyPr/>
        <a:lstStyle/>
        <a:p>
          <a:endParaRPr lang="ru-RU"/>
        </a:p>
      </dgm:t>
    </dgm:pt>
    <dgm:pt modelId="{A2F9EDC7-99C2-48DD-B3FF-B202223D6D97}" type="sibTrans" cxnId="{390C51CB-4BD5-47F4-8031-F402C25C18F0}">
      <dgm:prSet/>
      <dgm:spPr/>
      <dgm:t>
        <a:bodyPr/>
        <a:lstStyle/>
        <a:p>
          <a:endParaRPr lang="ru-RU"/>
        </a:p>
      </dgm:t>
    </dgm:pt>
    <dgm:pt modelId="{050FE83E-EB1E-44E3-9E5B-9DDAAC5A2B66}">
      <dgm:prSet phldrT="[Текст]"/>
      <dgm:spPr/>
      <dgm:t>
        <a:bodyPr/>
        <a:lstStyle/>
        <a:p>
          <a:r>
            <a:rPr lang="ru-RU" dirty="0" err="1" smtClean="0"/>
            <a:t>Допобразование</a:t>
          </a:r>
          <a:r>
            <a:rPr lang="ru-RU" dirty="0" smtClean="0"/>
            <a:t> (спортивные секции)</a:t>
          </a:r>
          <a:endParaRPr lang="ru-RU" dirty="0"/>
        </a:p>
      </dgm:t>
    </dgm:pt>
    <dgm:pt modelId="{E6CE98CA-D563-45F2-BE3A-BB4DCB737C8A}" type="parTrans" cxnId="{C241AD5B-7876-4832-A574-F890DA58DC17}">
      <dgm:prSet/>
      <dgm:spPr/>
      <dgm:t>
        <a:bodyPr/>
        <a:lstStyle/>
        <a:p>
          <a:endParaRPr lang="ru-RU"/>
        </a:p>
      </dgm:t>
    </dgm:pt>
    <dgm:pt modelId="{BE9D6350-17FC-4C8B-A0AA-105518A1DB22}" type="sibTrans" cxnId="{C241AD5B-7876-4832-A574-F890DA58DC17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EE904C05-B69C-4D79-A6C2-EEA5D646A624}">
      <dgm:prSet phldrT="[Текст]"/>
      <dgm:spPr/>
      <dgm:t>
        <a:bodyPr/>
        <a:lstStyle/>
        <a:p>
          <a:r>
            <a:rPr lang="ru-RU" dirty="0" smtClean="0"/>
            <a:t>Арт-</a:t>
          </a:r>
          <a:r>
            <a:rPr lang="ru-RU" dirty="0" err="1" smtClean="0"/>
            <a:t>терапи</a:t>
          </a:r>
          <a:endParaRPr lang="ru-RU" dirty="0"/>
        </a:p>
      </dgm:t>
    </dgm:pt>
    <dgm:pt modelId="{A8EB8539-0C58-4BC4-8F56-1698B28A92F6}" type="parTrans" cxnId="{2EAF4D03-D541-407C-8C7F-2CAC8FEC78E5}">
      <dgm:prSet/>
      <dgm:spPr/>
      <dgm:t>
        <a:bodyPr/>
        <a:lstStyle/>
        <a:p>
          <a:endParaRPr lang="ru-RU"/>
        </a:p>
      </dgm:t>
    </dgm:pt>
    <dgm:pt modelId="{C825E5F2-17A2-449B-BD63-AFF0DA86B6CF}" type="sibTrans" cxnId="{2EAF4D03-D541-407C-8C7F-2CAC8FEC78E5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8202D24D-01FE-42E5-834D-9A80E117B249}">
      <dgm:prSet phldrT="[Текст]"/>
      <dgm:spPr/>
      <dgm:t>
        <a:bodyPr/>
        <a:lstStyle/>
        <a:p>
          <a:r>
            <a:rPr lang="ru-RU" dirty="0" err="1" smtClean="0"/>
            <a:t>Крупотерапия</a:t>
          </a:r>
          <a:r>
            <a:rPr lang="ru-RU" dirty="0" smtClean="0"/>
            <a:t> </a:t>
          </a:r>
          <a:endParaRPr lang="ru-RU" dirty="0"/>
        </a:p>
      </dgm:t>
    </dgm:pt>
    <dgm:pt modelId="{03BE4289-2279-48B8-9C5B-6E810E9D7FC0}" type="parTrans" cxnId="{15877F1D-E407-402C-A80E-1A7FD09130F6}">
      <dgm:prSet/>
      <dgm:spPr/>
      <dgm:t>
        <a:bodyPr/>
        <a:lstStyle/>
        <a:p>
          <a:endParaRPr lang="ru-RU"/>
        </a:p>
      </dgm:t>
    </dgm:pt>
    <dgm:pt modelId="{5FE71A3F-3944-47C0-91F9-2FA82772F995}" type="sibTrans" cxnId="{15877F1D-E407-402C-A80E-1A7FD09130F6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6EB6EFA7-A455-4BB7-8623-6341C576068A}">
      <dgm:prSet phldrT="[Текст]"/>
      <dgm:spPr/>
      <dgm:t>
        <a:bodyPr/>
        <a:lstStyle/>
        <a:p>
          <a:r>
            <a:rPr lang="ru-RU" dirty="0" smtClean="0"/>
            <a:t>Фонетическая ритмика</a:t>
          </a:r>
          <a:endParaRPr lang="ru-RU" dirty="0"/>
        </a:p>
      </dgm:t>
    </dgm:pt>
    <dgm:pt modelId="{E4FBF7AB-362B-4131-B635-00B28C837D95}" type="parTrans" cxnId="{82EFD956-D32A-4A33-859C-6C8D6F19CB15}">
      <dgm:prSet/>
      <dgm:spPr/>
      <dgm:t>
        <a:bodyPr/>
        <a:lstStyle/>
        <a:p>
          <a:endParaRPr lang="ru-RU"/>
        </a:p>
      </dgm:t>
    </dgm:pt>
    <dgm:pt modelId="{9C1C6AAF-93DE-47EB-9E85-8B1D6F3BBBBA}" type="sibTrans" cxnId="{82EFD956-D32A-4A33-859C-6C8D6F19CB15}">
      <dgm:prSet/>
      <dgm:spPr/>
      <dgm:t>
        <a:bodyPr/>
        <a:lstStyle/>
        <a:p>
          <a:endParaRPr lang="ru-RU"/>
        </a:p>
      </dgm:t>
    </dgm:pt>
    <dgm:pt modelId="{F757EE81-0A0E-4840-8AF7-3FDD4C62FF74}">
      <dgm:prSet phldrT="[Текст]"/>
      <dgm:spPr/>
      <dgm:t>
        <a:bodyPr/>
        <a:lstStyle/>
        <a:p>
          <a:r>
            <a:rPr lang="ru-RU" dirty="0" smtClean="0"/>
            <a:t>Песочная терапия</a:t>
          </a:r>
          <a:endParaRPr lang="ru-RU" dirty="0"/>
        </a:p>
      </dgm:t>
    </dgm:pt>
    <dgm:pt modelId="{84B4033C-58F4-4DD9-80A4-6790F19FC8D3}" type="parTrans" cxnId="{27A63859-DF55-47B3-8AC3-C8B9456AD7B8}">
      <dgm:prSet/>
      <dgm:spPr/>
      <dgm:t>
        <a:bodyPr/>
        <a:lstStyle/>
        <a:p>
          <a:endParaRPr lang="ru-RU"/>
        </a:p>
      </dgm:t>
    </dgm:pt>
    <dgm:pt modelId="{01FBDB10-2783-436E-B3C8-3C8C847DDB4E}" type="sibTrans" cxnId="{27A63859-DF55-47B3-8AC3-C8B9456AD7B8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76B7EC-C777-415A-AE42-507B10F43477}" type="presOf" srcId="{1F0C1B55-2B8D-469A-A586-786A8D36D225}" destId="{72882812-FD2F-4DCD-A449-EAB1EA369A03}" srcOrd="0" destOrd="0" presId="urn:microsoft.com/office/officeart/2005/8/layout/hList1"/>
    <dgm:cxn modelId="{7E4A388B-3C75-4188-8CB7-EECD0BD6457E}" type="presOf" srcId="{540D7FE8-5C62-437E-A7A7-77D057CE8650}" destId="{D36DB386-D4F6-4AE1-84A2-633628E38DAD}" srcOrd="0" destOrd="5" presId="urn:microsoft.com/office/officeart/2005/8/layout/hList1"/>
    <dgm:cxn modelId="{BDFCF2CE-A161-4E52-9094-DE49E7F7580D}" type="presOf" srcId="{0FC64176-FE08-4257-BC49-4BB33BF93363}" destId="{0FE8816F-495E-420D-9E88-B46806A872C7}" srcOrd="0" destOrd="0" presId="urn:microsoft.com/office/officeart/2005/8/layout/hList1"/>
    <dgm:cxn modelId="{C231B7B5-8B33-4C61-97D3-72BBB6A01059}" srcId="{52F1BB3C-F053-4A4A-AA79-6E8B807AC694}" destId="{5F5BBAF2-3946-4BBA-9952-E83BBBCB1A5E}" srcOrd="3" destOrd="0" parTransId="{6C653BF9-3572-4E2E-9DE4-26C0E882B21F}" sibTransId="{AA69889F-2BBA-4B6E-A3D0-D4747F976420}"/>
    <dgm:cxn modelId="{C241AD5B-7876-4832-A574-F890DA58DC17}" srcId="{0FC64176-FE08-4257-BC49-4BB33BF93363}" destId="{050FE83E-EB1E-44E3-9E5B-9DDAAC5A2B66}" srcOrd="4" destOrd="0" parTransId="{E6CE98CA-D563-45F2-BE3A-BB4DCB737C8A}" sibTransId="{BE9D6350-17FC-4C8B-A0AA-105518A1DB22}"/>
    <dgm:cxn modelId="{E470B6A2-8792-458F-AA7F-EC0ECEC00611}" type="presOf" srcId="{050FE83E-EB1E-44E3-9E5B-9DDAAC5A2B66}" destId="{72882812-FD2F-4DCD-A449-EAB1EA369A03}" srcOrd="0" destOrd="4" presId="urn:microsoft.com/office/officeart/2005/8/layout/hList1"/>
    <dgm:cxn modelId="{A38D9863-0D5A-4723-9439-9443A781EB12}" srcId="{52F1BB3C-F053-4A4A-AA79-6E8B807AC694}" destId="{0A25D9E8-EF77-47E9-8069-46740D9BA117}" srcOrd="5" destOrd="0" parTransId="{3E198042-9BF0-43B6-8D1B-A4453E2DF634}" sibTransId="{81E1C383-B7D6-4E0F-BED8-67E831BC4497}"/>
    <dgm:cxn modelId="{2EAF4D03-D541-407C-8C7F-2CAC8FEC78E5}" srcId="{52F1BB3C-F053-4A4A-AA79-6E8B807AC694}" destId="{EE904C05-B69C-4D79-A6C2-EEA5D646A624}" srcOrd="1" destOrd="0" parTransId="{A8EB8539-0C58-4BC4-8F56-1698B28A92F6}" sibTransId="{C825E5F2-17A2-449B-BD63-AFF0DA86B6CF}"/>
    <dgm:cxn modelId="{FCFF432B-E2BA-45FA-B599-981F2BC9D470}" srcId="{0FC64176-FE08-4257-BC49-4BB33BF93363}" destId="{9AC3BAAD-7E3B-43DB-B733-5B8E901F46E0}" srcOrd="2" destOrd="0" parTransId="{D12322D1-184E-4122-B813-D31AA0BA98A5}" sibTransId="{0DF22CD7-8BAE-460C-ACEE-9A0B85AA0449}"/>
    <dgm:cxn modelId="{BC6CEC5A-DD31-4762-808E-C03502CC0C05}" type="presOf" srcId="{64F93A7C-D8CC-4F30-93C8-C8351B85BA1C}" destId="{D36DB386-D4F6-4AE1-84A2-633628E38DAD}" srcOrd="0" destOrd="4" presId="urn:microsoft.com/office/officeart/2005/8/layout/hList1"/>
    <dgm:cxn modelId="{8E6F78C6-2AF5-44A2-85E7-00DAB051EA3C}" type="presOf" srcId="{F757EE81-0A0E-4840-8AF7-3FDD4C62FF74}" destId="{F3461B35-B2AB-489A-876B-318A8770CF43}" srcOrd="0" destOrd="7" presId="urn:microsoft.com/office/officeart/2005/8/layout/hList1"/>
    <dgm:cxn modelId="{866653DD-7397-4DF1-B810-5B3BD666036F}" srcId="{52F1BB3C-F053-4A4A-AA79-6E8B807AC694}" destId="{01D971A0-479A-466E-A2E5-03252E31569D}" srcOrd="2" destOrd="0" parTransId="{178BC526-08EC-403B-BDF6-9FF7A3044CF7}" sibTransId="{72248CC4-46AB-4B5B-9471-DDCE94D0233D}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15877F1D-E407-402C-A80E-1A7FD09130F6}" srcId="{52F1BB3C-F053-4A4A-AA79-6E8B807AC694}" destId="{8202D24D-01FE-42E5-834D-9A80E117B249}" srcOrd="4" destOrd="0" parTransId="{03BE4289-2279-48B8-9C5B-6E810E9D7FC0}" sibTransId="{5FE71A3F-3944-47C0-91F9-2FA82772F995}"/>
    <dgm:cxn modelId="{0253ABE1-E776-46A0-8F47-05EB47446E7A}" type="presOf" srcId="{F334EB4F-23B5-422E-A7C9-C7B8DC51E135}" destId="{D36DB386-D4F6-4AE1-84A2-633628E38DAD}" srcOrd="0" destOrd="0" presId="urn:microsoft.com/office/officeart/2005/8/layout/hList1"/>
    <dgm:cxn modelId="{95A2212F-EED2-4F7E-8D01-876BF60E665E}" srcId="{2F9C1213-1A2A-43ED-BE52-0DA97EAE811E}" destId="{540D7FE8-5C62-437E-A7A7-77D057CE8650}" srcOrd="5" destOrd="0" parTransId="{FF86947D-09C5-458F-9412-F31B10E6B0AE}" sibTransId="{EA67496C-64E8-4BEB-8E82-7E87CF45EF60}"/>
    <dgm:cxn modelId="{C041EF07-0943-42EA-AFFE-B6DE8EF33E01}" type="presOf" srcId="{52F1BB3C-F053-4A4A-AA79-6E8B807AC694}" destId="{5C43C172-7967-4C87-8332-51FC9AF8D17F}" srcOrd="0" destOrd="0" presId="urn:microsoft.com/office/officeart/2005/8/layout/hList1"/>
    <dgm:cxn modelId="{1D936B07-0C07-40A0-BA8F-B4DC1DC14908}" type="presOf" srcId="{2F9C1213-1A2A-43ED-BE52-0DA97EAE811E}" destId="{E43861EE-9BC0-4F7F-A83C-331F06DD1594}" srcOrd="0" destOrd="0" presId="urn:microsoft.com/office/officeart/2005/8/layout/hList1"/>
    <dgm:cxn modelId="{CE16EA16-3407-42FB-9A6F-5A9A9026DB5A}" type="presOf" srcId="{067258B9-6694-49EA-8809-C53D35FDF4CA}" destId="{D36DB386-D4F6-4AE1-84A2-633628E38DAD}" srcOrd="0" destOrd="2" presId="urn:microsoft.com/office/officeart/2005/8/layout/hList1"/>
    <dgm:cxn modelId="{F9D49B17-F108-45F9-82CB-19E149C05FAF}" type="presOf" srcId="{9AC3BAAD-7E3B-43DB-B733-5B8E901F46E0}" destId="{72882812-FD2F-4DCD-A449-EAB1EA369A03}" srcOrd="0" destOrd="2" presId="urn:microsoft.com/office/officeart/2005/8/layout/hList1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27A63859-DF55-47B3-8AC3-C8B9456AD7B8}" srcId="{52F1BB3C-F053-4A4A-AA79-6E8B807AC694}" destId="{F757EE81-0A0E-4840-8AF7-3FDD4C62FF74}" srcOrd="7" destOrd="0" parTransId="{84B4033C-58F4-4DD9-80A4-6790F19FC8D3}" sibTransId="{01FBDB10-2783-436E-B3C8-3C8C847DDB4E}"/>
    <dgm:cxn modelId="{A8670095-0E6F-414A-9354-98EEFCCD2529}" type="presOf" srcId="{EE904C05-B69C-4D79-A6C2-EEA5D646A624}" destId="{F3461B35-B2AB-489A-876B-318A8770CF43}" srcOrd="0" destOrd="1" presId="urn:microsoft.com/office/officeart/2005/8/layout/hList1"/>
    <dgm:cxn modelId="{535AF60B-15E4-4AAE-9DE7-762BF3DCB303}" type="presOf" srcId="{6EB6EFA7-A455-4BB7-8623-6341C576068A}" destId="{F3461B35-B2AB-489A-876B-318A8770CF43}" srcOrd="0" destOrd="6" presId="urn:microsoft.com/office/officeart/2005/8/layout/hList1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82EFD956-D32A-4A33-859C-6C8D6F19CB15}" srcId="{52F1BB3C-F053-4A4A-AA79-6E8B807AC694}" destId="{6EB6EFA7-A455-4BB7-8623-6341C576068A}" srcOrd="6" destOrd="0" parTransId="{E4FBF7AB-362B-4131-B635-00B28C837D95}" sibTransId="{9C1C6AAF-93DE-47EB-9E85-8B1D6F3BBBBA}"/>
    <dgm:cxn modelId="{6EDD38D5-90AD-411A-8743-E8B894A93901}" type="presOf" srcId="{5F5BBAF2-3946-4BBA-9952-E83BBBCB1A5E}" destId="{F3461B35-B2AB-489A-876B-318A8770CF43}" srcOrd="0" destOrd="3" presId="urn:microsoft.com/office/officeart/2005/8/layout/hList1"/>
    <dgm:cxn modelId="{87286069-77E3-4606-B4AF-1350F98DB84C}" srcId="{0FC64176-FE08-4257-BC49-4BB33BF93363}" destId="{FF997329-BE90-4906-B987-12689B474CFF}" srcOrd="1" destOrd="0" parTransId="{29B44F11-7504-4AD0-A87F-2C94C3936CCD}" sibTransId="{DC5C6D4A-4CDC-440D-8457-783896EC2AC2}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64E220E3-158F-41F8-9181-8784D7936EA9}" type="presOf" srcId="{BA883759-6F84-4330-938F-6ADB013714C6}" destId="{72882812-FD2F-4DCD-A449-EAB1EA369A03}" srcOrd="0" destOrd="5" presId="urn:microsoft.com/office/officeart/2005/8/layout/hList1"/>
    <dgm:cxn modelId="{14B1886E-8C79-4F23-9D6F-F2231E30825A}" type="presOf" srcId="{0A25D9E8-EF77-47E9-8069-46740D9BA117}" destId="{F3461B35-B2AB-489A-876B-318A8770CF43}" srcOrd="0" destOrd="5" presId="urn:microsoft.com/office/officeart/2005/8/layout/hList1"/>
    <dgm:cxn modelId="{69B6BDC7-B30C-46FF-89B6-CAF59C07206C}" srcId="{2F9C1213-1A2A-43ED-BE52-0DA97EAE811E}" destId="{64F93A7C-D8CC-4F30-93C8-C8351B85BA1C}" srcOrd="4" destOrd="0" parTransId="{0B9D9C7E-AEDB-4215-8B64-C342BC6D653B}" sibTransId="{8E9F47CD-FE37-4803-9DFB-3E0BF50000A4}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58D0219F-54C1-41BC-9E0D-CB1A7802EA0B}" type="presOf" srcId="{8202D24D-01FE-42E5-834D-9A80E117B249}" destId="{F3461B35-B2AB-489A-876B-318A8770CF43}" srcOrd="0" destOrd="4" presId="urn:microsoft.com/office/officeart/2005/8/layout/hList1"/>
    <dgm:cxn modelId="{C7246EEE-B65A-4677-BBE0-4F63A730D965}" type="presOf" srcId="{FF997329-BE90-4906-B987-12689B474CFF}" destId="{72882812-FD2F-4DCD-A449-EAB1EA369A03}" srcOrd="0" destOrd="1" presId="urn:microsoft.com/office/officeart/2005/8/layout/hList1"/>
    <dgm:cxn modelId="{7116460B-D2C6-43D4-A8D7-685CB6451E3E}" type="presOf" srcId="{55405015-B215-4119-AE9B-AAAB12D0FA46}" destId="{D36DB386-D4F6-4AE1-84A2-633628E38DAD}" srcOrd="0" destOrd="1" presId="urn:microsoft.com/office/officeart/2005/8/layout/hList1"/>
    <dgm:cxn modelId="{3B5E61BA-E014-4F25-9830-154C445B0720}" type="presOf" srcId="{8892414B-3FB8-4941-8DAE-C6DE5322C56F}" destId="{D36DB386-D4F6-4AE1-84A2-633628E38DAD}" srcOrd="0" destOrd="3" presId="urn:microsoft.com/office/officeart/2005/8/layout/hList1"/>
    <dgm:cxn modelId="{46A5C172-0229-4765-B81A-E6B0718D28EF}" type="presOf" srcId="{99AD79DD-31CF-44B6-AD76-19A28E05BEC8}" destId="{F28EC280-D045-4AF1-92EC-0F4E6711C670}" srcOrd="0" destOrd="0" presId="urn:microsoft.com/office/officeart/2005/8/layout/hList1"/>
    <dgm:cxn modelId="{5508E78F-5B67-47A6-BFFD-EE0A7E94C4EB}" srcId="{0FC64176-FE08-4257-BC49-4BB33BF93363}" destId="{BA883759-6F84-4330-938F-6ADB013714C6}" srcOrd="5" destOrd="0" parTransId="{0CFBFB63-E252-49E1-9269-61671619C724}" sibTransId="{B4611F3B-0CDC-429F-AFF3-809B774F5F1A}"/>
    <dgm:cxn modelId="{E595F939-C73F-43F8-9B46-53E1D2EB013D}" type="presOf" srcId="{01D971A0-479A-466E-A2E5-03252E31569D}" destId="{F3461B35-B2AB-489A-876B-318A8770CF43}" srcOrd="0" destOrd="2" presId="urn:microsoft.com/office/officeart/2005/8/layout/hList1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186A383B-2371-449A-946D-8A02644DEC93}" type="presOf" srcId="{EA0F12C4-1CA5-48DA-950F-828AB77B915E}" destId="{72882812-FD2F-4DCD-A449-EAB1EA369A03}" srcOrd="0" destOrd="3" presId="urn:microsoft.com/office/officeart/2005/8/layout/hList1"/>
    <dgm:cxn modelId="{5352B5CC-6CEA-42E9-B4E0-6094DEE02469}" type="presOf" srcId="{00B4CF59-B776-49A2-BC49-A07802E2C9C1}" destId="{F3461B35-B2AB-489A-876B-318A8770CF43}" srcOrd="0" destOrd="0" presId="urn:microsoft.com/office/officeart/2005/8/layout/hList1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390C51CB-4BD5-47F4-8031-F402C25C18F0}" srcId="{0FC64176-FE08-4257-BC49-4BB33BF93363}" destId="{EA0F12C4-1CA5-48DA-950F-828AB77B915E}" srcOrd="3" destOrd="0" parTransId="{E1781F97-3207-4366-904F-3B68CABE4A1F}" sibTransId="{A2F9EDC7-99C2-48DD-B3FF-B202223D6D97}"/>
    <dgm:cxn modelId="{B8FE6755-442A-4927-98CE-750759D08F65}" type="presParOf" srcId="{F28EC280-D045-4AF1-92EC-0F4E6711C670}" destId="{9794D572-8FAC-4795-926D-77FDB0077555}" srcOrd="0" destOrd="0" presId="urn:microsoft.com/office/officeart/2005/8/layout/hList1"/>
    <dgm:cxn modelId="{1A61C24F-D912-482C-B5FE-AA040FF99685}" type="presParOf" srcId="{9794D572-8FAC-4795-926D-77FDB0077555}" destId="{E43861EE-9BC0-4F7F-A83C-331F06DD1594}" srcOrd="0" destOrd="0" presId="urn:microsoft.com/office/officeart/2005/8/layout/hList1"/>
    <dgm:cxn modelId="{07832491-AB90-4A96-8594-0EB81A9B5539}" type="presParOf" srcId="{9794D572-8FAC-4795-926D-77FDB0077555}" destId="{D36DB386-D4F6-4AE1-84A2-633628E38DAD}" srcOrd="1" destOrd="0" presId="urn:microsoft.com/office/officeart/2005/8/layout/hList1"/>
    <dgm:cxn modelId="{D9B61206-5470-4CBC-AD5C-1F12F1AB7CC9}" type="presParOf" srcId="{F28EC280-D045-4AF1-92EC-0F4E6711C670}" destId="{7DC20401-C24D-4EA9-8D7E-C8C3F867B715}" srcOrd="1" destOrd="0" presId="urn:microsoft.com/office/officeart/2005/8/layout/hList1"/>
    <dgm:cxn modelId="{89B2DC3C-3A29-4E67-997A-CA8B9451DDC3}" type="presParOf" srcId="{F28EC280-D045-4AF1-92EC-0F4E6711C670}" destId="{32B8685B-9AC5-4B6B-996B-CFD4DC25BADA}" srcOrd="2" destOrd="0" presId="urn:microsoft.com/office/officeart/2005/8/layout/hList1"/>
    <dgm:cxn modelId="{C54B7FC9-DD86-4A52-A775-523DBA499F68}" type="presParOf" srcId="{32B8685B-9AC5-4B6B-996B-CFD4DC25BADA}" destId="{0FE8816F-495E-420D-9E88-B46806A872C7}" srcOrd="0" destOrd="0" presId="urn:microsoft.com/office/officeart/2005/8/layout/hList1"/>
    <dgm:cxn modelId="{C175AA52-D694-4B35-9E31-835CE9795407}" type="presParOf" srcId="{32B8685B-9AC5-4B6B-996B-CFD4DC25BADA}" destId="{72882812-FD2F-4DCD-A449-EAB1EA369A03}" srcOrd="1" destOrd="0" presId="urn:microsoft.com/office/officeart/2005/8/layout/hList1"/>
    <dgm:cxn modelId="{FFE24F09-6341-4537-8E03-812382389FB3}" type="presParOf" srcId="{F28EC280-D045-4AF1-92EC-0F4E6711C670}" destId="{405D8BF3-44C7-4305-B190-297235D048EC}" srcOrd="3" destOrd="0" presId="urn:microsoft.com/office/officeart/2005/8/layout/hList1"/>
    <dgm:cxn modelId="{4FF66BC0-1683-4646-B62B-248B5AC0E41A}" type="presParOf" srcId="{F28EC280-D045-4AF1-92EC-0F4E6711C670}" destId="{9DDE345E-F8C1-4468-891E-DF5F860C748E}" srcOrd="4" destOrd="0" presId="urn:microsoft.com/office/officeart/2005/8/layout/hList1"/>
    <dgm:cxn modelId="{74B380CF-3D76-4DD5-8A2E-61AABEA7D1E3}" type="presParOf" srcId="{9DDE345E-F8C1-4468-891E-DF5F860C748E}" destId="{5C43C172-7967-4C87-8332-51FC9AF8D17F}" srcOrd="0" destOrd="0" presId="urn:microsoft.com/office/officeart/2005/8/layout/hList1"/>
    <dgm:cxn modelId="{74B5179A-2E1F-4B15-AC0F-D6C42859A7D5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r>
            <a:rPr lang="ru-RU" dirty="0" smtClean="0"/>
            <a:t>Физкультурные занятия (по программе)</a:t>
          </a:r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9AC3BAAD-7E3B-43DB-B733-5B8E901F46E0}">
      <dgm:prSet phldrT="[Текст]"/>
      <dgm:spPr/>
      <dgm:t>
        <a:bodyPr/>
        <a:lstStyle/>
        <a:p>
          <a:r>
            <a:rPr lang="ru-RU" dirty="0" smtClean="0"/>
            <a:t>Занятия по формированию ЗОЖ</a:t>
          </a:r>
          <a:endParaRPr lang="ru-RU" dirty="0"/>
        </a:p>
      </dgm:t>
    </dgm:pt>
    <dgm:pt modelId="{D12322D1-184E-4122-B813-D31AA0BA98A5}" type="parTrans" cxnId="{FCFF432B-E2BA-45FA-B599-981F2BC9D470}">
      <dgm:prSet/>
      <dgm:spPr/>
      <dgm:t>
        <a:bodyPr/>
        <a:lstStyle/>
        <a:p>
          <a:endParaRPr lang="ru-RU"/>
        </a:p>
      </dgm:t>
    </dgm:pt>
    <dgm:pt modelId="{0DF22CD7-8BAE-460C-ACEE-9A0B85AA0449}" type="sibTrans" cxnId="{FCFF432B-E2BA-45FA-B599-981F2BC9D470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r>
            <a:rPr lang="ru-RU" dirty="0" smtClean="0"/>
            <a:t>ЛФК</a:t>
          </a:r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44E4B1DC-9424-4B17-8835-56DAFE8CDBF6}">
      <dgm:prSet phldrT="[Текст]"/>
      <dgm:spPr/>
      <dgm:t>
        <a:bodyPr/>
        <a:lstStyle/>
        <a:p>
          <a:r>
            <a:rPr lang="ru-RU" dirty="0" err="1" smtClean="0"/>
            <a:t>Сказкотерапия</a:t>
          </a:r>
          <a:endParaRPr lang="ru-RU" dirty="0"/>
        </a:p>
      </dgm:t>
    </dgm:pt>
    <dgm:pt modelId="{D8FB8B3B-1513-477B-A607-DB5C63F4A972}" type="parTrans" cxnId="{5254C5A8-BBB0-41D7-89E3-A6F416F28159}">
      <dgm:prSet/>
      <dgm:spPr/>
      <dgm:t>
        <a:bodyPr/>
        <a:lstStyle/>
        <a:p>
          <a:endParaRPr lang="ru-RU"/>
        </a:p>
      </dgm:t>
    </dgm:pt>
    <dgm:pt modelId="{227F8E6C-7D38-48B1-91B8-8359A7CB912B}" type="sibTrans" cxnId="{5254C5A8-BBB0-41D7-89E3-A6F416F28159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64F93A7C-D8CC-4F30-93C8-C8351B85BA1C}">
      <dgm:prSet phldrT="[Текст]"/>
      <dgm:spPr/>
      <dgm:t>
        <a:bodyPr/>
        <a:lstStyle/>
        <a:p>
          <a:r>
            <a:rPr lang="ru-RU" dirty="0" smtClean="0"/>
            <a:t>Дорожки здоровья</a:t>
          </a:r>
          <a:endParaRPr lang="ru-RU" dirty="0"/>
        </a:p>
      </dgm:t>
    </dgm:pt>
    <dgm:pt modelId="{0B9D9C7E-AEDB-4215-8B64-C342BC6D653B}" type="parTrans" cxnId="{69B6BDC7-B30C-46FF-89B6-CAF59C07206C}">
      <dgm:prSet/>
      <dgm:spPr/>
      <dgm:t>
        <a:bodyPr/>
        <a:lstStyle/>
        <a:p>
          <a:endParaRPr lang="ru-RU"/>
        </a:p>
      </dgm:t>
    </dgm:pt>
    <dgm:pt modelId="{8E9F47CD-FE37-4803-9DFB-3E0BF50000A4}" type="sibTrans" cxnId="{69B6BDC7-B30C-46FF-89B6-CAF59C07206C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FF997329-BE90-4906-B987-12689B474CFF}">
      <dgm:prSet phldrT="[Текст]"/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29B44F11-7504-4AD0-A87F-2C94C3936CCD}" type="parTrans" cxnId="{87286069-77E3-4606-B4AF-1350F98DB84C}">
      <dgm:prSet/>
      <dgm:spPr/>
      <dgm:t>
        <a:bodyPr/>
        <a:lstStyle/>
        <a:p>
          <a:endParaRPr lang="ru-RU"/>
        </a:p>
      </dgm:t>
    </dgm:pt>
    <dgm:pt modelId="{DC5C6D4A-4CDC-440D-8457-783896EC2AC2}" type="sibTrans" cxnId="{87286069-77E3-4606-B4AF-1350F98DB84C}">
      <dgm:prSet/>
      <dgm:spPr/>
      <dgm:t>
        <a:bodyPr/>
        <a:lstStyle/>
        <a:p>
          <a:endParaRPr lang="ru-RU"/>
        </a:p>
      </dgm:t>
    </dgm:pt>
    <dgm:pt modelId="{EA0F12C4-1CA5-48DA-950F-828AB77B915E}">
      <dgm:prSet phldrT="[Текст]"/>
      <dgm:spPr/>
      <dgm:t>
        <a:bodyPr/>
        <a:lstStyle/>
        <a:p>
          <a:r>
            <a:rPr lang="ru-RU" dirty="0" smtClean="0"/>
            <a:t>Физкультурные досуги, праздники (работа с родителями)</a:t>
          </a:r>
          <a:endParaRPr lang="ru-RU" dirty="0"/>
        </a:p>
      </dgm:t>
    </dgm:pt>
    <dgm:pt modelId="{E1781F97-3207-4366-904F-3B68CABE4A1F}" type="parTrans" cxnId="{390C51CB-4BD5-47F4-8031-F402C25C18F0}">
      <dgm:prSet/>
      <dgm:spPr/>
      <dgm:t>
        <a:bodyPr/>
        <a:lstStyle/>
        <a:p>
          <a:endParaRPr lang="ru-RU"/>
        </a:p>
      </dgm:t>
    </dgm:pt>
    <dgm:pt modelId="{A2F9EDC7-99C2-48DD-B3FF-B202223D6D97}" type="sibTrans" cxnId="{390C51CB-4BD5-47F4-8031-F402C25C18F0}">
      <dgm:prSet/>
      <dgm:spPr/>
      <dgm:t>
        <a:bodyPr/>
        <a:lstStyle/>
        <a:p>
          <a:endParaRPr lang="ru-RU"/>
        </a:p>
      </dgm:t>
    </dgm:pt>
    <dgm:pt modelId="{050FE83E-EB1E-44E3-9E5B-9DDAAC5A2B66}">
      <dgm:prSet phldrT="[Текст]"/>
      <dgm:spPr/>
      <dgm:t>
        <a:bodyPr/>
        <a:lstStyle/>
        <a:p>
          <a:r>
            <a:rPr lang="ru-RU" dirty="0" err="1" smtClean="0"/>
            <a:t>Допобразование</a:t>
          </a:r>
          <a:r>
            <a:rPr lang="ru-RU" dirty="0" smtClean="0"/>
            <a:t> (спортивные секции)</a:t>
          </a:r>
          <a:endParaRPr lang="ru-RU" dirty="0"/>
        </a:p>
      </dgm:t>
    </dgm:pt>
    <dgm:pt modelId="{E6CE98CA-D563-45F2-BE3A-BB4DCB737C8A}" type="parTrans" cxnId="{C241AD5B-7876-4832-A574-F890DA58DC17}">
      <dgm:prSet/>
      <dgm:spPr/>
      <dgm:t>
        <a:bodyPr/>
        <a:lstStyle/>
        <a:p>
          <a:endParaRPr lang="ru-RU"/>
        </a:p>
      </dgm:t>
    </dgm:pt>
    <dgm:pt modelId="{BE9D6350-17FC-4C8B-A0AA-105518A1DB22}" type="sibTrans" cxnId="{C241AD5B-7876-4832-A574-F890DA58DC17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EE904C05-B69C-4D79-A6C2-EEA5D646A624}">
      <dgm:prSet phldrT="[Текст]"/>
      <dgm:spPr/>
      <dgm:t>
        <a:bodyPr/>
        <a:lstStyle/>
        <a:p>
          <a:r>
            <a:rPr lang="ru-RU" dirty="0" smtClean="0"/>
            <a:t>Арт-терапия</a:t>
          </a:r>
          <a:endParaRPr lang="ru-RU" dirty="0"/>
        </a:p>
      </dgm:t>
    </dgm:pt>
    <dgm:pt modelId="{A8EB8539-0C58-4BC4-8F56-1698B28A92F6}" type="parTrans" cxnId="{2EAF4D03-D541-407C-8C7F-2CAC8FEC78E5}">
      <dgm:prSet/>
      <dgm:spPr/>
      <dgm:t>
        <a:bodyPr/>
        <a:lstStyle/>
        <a:p>
          <a:endParaRPr lang="ru-RU"/>
        </a:p>
      </dgm:t>
    </dgm:pt>
    <dgm:pt modelId="{C825E5F2-17A2-449B-BD63-AFF0DA86B6CF}" type="sibTrans" cxnId="{2EAF4D03-D541-407C-8C7F-2CAC8FEC78E5}">
      <dgm:prSet/>
      <dgm:spPr/>
      <dgm:t>
        <a:bodyPr/>
        <a:lstStyle/>
        <a:p>
          <a:endParaRPr lang="ru-RU"/>
        </a:p>
      </dgm:t>
    </dgm:pt>
    <dgm:pt modelId="{07372EED-A5AD-4EFE-BF5C-1F48849BCDAA}">
      <dgm:prSet phldrT="[Текст]"/>
      <dgm:spPr/>
      <dgm:t>
        <a:bodyPr/>
        <a:lstStyle/>
        <a:p>
          <a:r>
            <a:rPr lang="ru-RU" dirty="0" smtClean="0"/>
            <a:t>Музыкотерапия</a:t>
          </a:r>
          <a:endParaRPr lang="ru-RU" dirty="0"/>
        </a:p>
      </dgm:t>
    </dgm:pt>
    <dgm:pt modelId="{8A63D6CF-8E9A-4BCE-BF57-01E076BFAFED}" type="parTrans" cxnId="{5CCECB35-0E84-4A24-A0FC-505C96157257}">
      <dgm:prSet/>
      <dgm:spPr/>
      <dgm:t>
        <a:bodyPr/>
        <a:lstStyle/>
        <a:p>
          <a:endParaRPr lang="ru-RU"/>
        </a:p>
      </dgm:t>
    </dgm:pt>
    <dgm:pt modelId="{15789540-5813-496F-9474-A56112A5F0CE}" type="sibTrans" cxnId="{5CCECB35-0E84-4A24-A0FC-505C96157257}">
      <dgm:prSet/>
      <dgm:spPr/>
      <dgm:t>
        <a:bodyPr/>
        <a:lstStyle/>
        <a:p>
          <a:endParaRPr lang="ru-RU"/>
        </a:p>
      </dgm:t>
    </dgm:pt>
    <dgm:pt modelId="{0CD072E7-4D36-4F65-8029-F4E060745453}">
      <dgm:prSet phldrT="[Текст]"/>
      <dgm:spPr/>
      <dgm:t>
        <a:bodyPr/>
        <a:lstStyle/>
        <a:p>
          <a:r>
            <a:rPr lang="ru-RU" dirty="0" err="1" smtClean="0"/>
            <a:t>Психогимнастика</a:t>
          </a:r>
          <a:endParaRPr lang="ru-RU" dirty="0"/>
        </a:p>
      </dgm:t>
    </dgm:pt>
    <dgm:pt modelId="{95E4A197-D6B2-4167-B3E2-C6A664C7B34F}" type="parTrans" cxnId="{C2D31763-64C4-4648-9467-ECA895CDD084}">
      <dgm:prSet/>
      <dgm:spPr/>
      <dgm:t>
        <a:bodyPr/>
        <a:lstStyle/>
        <a:p>
          <a:endParaRPr lang="ru-RU"/>
        </a:p>
      </dgm:t>
    </dgm:pt>
    <dgm:pt modelId="{1903B9EC-1DF1-4957-B092-EF3987FC0789}" type="sibTrans" cxnId="{C2D31763-64C4-4648-9467-ECA895CDD084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0CF784D8-B392-406E-81A6-B6245DC7FD7C}">
      <dgm:prSet phldrT="[Текст]"/>
      <dgm:spPr/>
      <dgm:t>
        <a:bodyPr/>
        <a:lstStyle/>
        <a:p>
          <a:r>
            <a:rPr lang="ru-RU" dirty="0" err="1" smtClean="0"/>
            <a:t>Аромотерапия</a:t>
          </a:r>
          <a:endParaRPr lang="ru-RU" dirty="0"/>
        </a:p>
      </dgm:t>
    </dgm:pt>
    <dgm:pt modelId="{1CA63FB6-C8AD-46FB-9073-5654736CF4DE}" type="parTrans" cxnId="{B03C693D-C0E2-473B-95AE-1628103B2A32}">
      <dgm:prSet/>
      <dgm:spPr/>
      <dgm:t>
        <a:bodyPr/>
        <a:lstStyle/>
        <a:p>
          <a:endParaRPr lang="ru-RU"/>
        </a:p>
      </dgm:t>
    </dgm:pt>
    <dgm:pt modelId="{568C30F4-8B48-4810-A7B7-30F8BE7280D5}" type="sibTrans" cxnId="{B03C693D-C0E2-473B-95AE-1628103B2A32}">
      <dgm:prSet/>
      <dgm:spPr/>
      <dgm:t>
        <a:bodyPr/>
        <a:lstStyle/>
        <a:p>
          <a:endParaRPr lang="ru-RU"/>
        </a:p>
      </dgm:t>
    </dgm:pt>
    <dgm:pt modelId="{757FBC34-037A-4137-8012-FCE97D57B323}">
      <dgm:prSet phldrT="[Текст]"/>
      <dgm:spPr/>
      <dgm:t>
        <a:bodyPr/>
        <a:lstStyle/>
        <a:p>
          <a:r>
            <a:rPr lang="ru-RU" dirty="0" err="1" smtClean="0"/>
            <a:t>Смехотерапия</a:t>
          </a:r>
          <a:endParaRPr lang="ru-RU" dirty="0"/>
        </a:p>
      </dgm:t>
    </dgm:pt>
    <dgm:pt modelId="{5FD442D0-DFA3-4A06-B783-4DBF2054C08D}" type="parTrans" cxnId="{4171EB0E-3C2F-4C01-B08B-15591A7C2E64}">
      <dgm:prSet/>
      <dgm:spPr/>
      <dgm:t>
        <a:bodyPr/>
        <a:lstStyle/>
        <a:p>
          <a:endParaRPr lang="ru-RU"/>
        </a:p>
      </dgm:t>
    </dgm:pt>
    <dgm:pt modelId="{2D66081A-9ADB-48F9-A1E2-68672F34F7DB}" type="sibTrans" cxnId="{4171EB0E-3C2F-4C01-B08B-15591A7C2E64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8202D24D-01FE-42E5-834D-9A80E117B249}">
      <dgm:prSet phldrT="[Текст]"/>
      <dgm:spPr/>
      <dgm:t>
        <a:bodyPr/>
        <a:lstStyle/>
        <a:p>
          <a:r>
            <a:rPr lang="ru-RU" dirty="0" err="1" smtClean="0"/>
            <a:t>Крупотерапия</a:t>
          </a:r>
          <a:r>
            <a:rPr lang="ru-RU" dirty="0" smtClean="0"/>
            <a:t> </a:t>
          </a:r>
          <a:endParaRPr lang="ru-RU" dirty="0"/>
        </a:p>
      </dgm:t>
    </dgm:pt>
    <dgm:pt modelId="{03BE4289-2279-48B8-9C5B-6E810E9D7FC0}" type="parTrans" cxnId="{15877F1D-E407-402C-A80E-1A7FD09130F6}">
      <dgm:prSet/>
      <dgm:spPr/>
      <dgm:t>
        <a:bodyPr/>
        <a:lstStyle/>
        <a:p>
          <a:endParaRPr lang="ru-RU"/>
        </a:p>
      </dgm:t>
    </dgm:pt>
    <dgm:pt modelId="{5FE71A3F-3944-47C0-91F9-2FA82772F995}" type="sibTrans" cxnId="{15877F1D-E407-402C-A80E-1A7FD09130F6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6EB6EFA7-A455-4BB7-8623-6341C576068A}">
      <dgm:prSet phldrT="[Текст]"/>
      <dgm:spPr/>
      <dgm:t>
        <a:bodyPr/>
        <a:lstStyle/>
        <a:p>
          <a:r>
            <a:rPr lang="ru-RU" dirty="0" smtClean="0"/>
            <a:t>Фонетическая ритмика</a:t>
          </a:r>
          <a:endParaRPr lang="ru-RU" dirty="0"/>
        </a:p>
      </dgm:t>
    </dgm:pt>
    <dgm:pt modelId="{E4FBF7AB-362B-4131-B635-00B28C837D95}" type="parTrans" cxnId="{82EFD956-D32A-4A33-859C-6C8D6F19CB15}">
      <dgm:prSet/>
      <dgm:spPr/>
      <dgm:t>
        <a:bodyPr/>
        <a:lstStyle/>
        <a:p>
          <a:endParaRPr lang="ru-RU"/>
        </a:p>
      </dgm:t>
    </dgm:pt>
    <dgm:pt modelId="{9C1C6AAF-93DE-47EB-9E85-8B1D6F3BBBBA}" type="sibTrans" cxnId="{82EFD956-D32A-4A33-859C-6C8D6F19CB15}">
      <dgm:prSet/>
      <dgm:spPr/>
      <dgm:t>
        <a:bodyPr/>
        <a:lstStyle/>
        <a:p>
          <a:endParaRPr lang="ru-RU"/>
        </a:p>
      </dgm:t>
    </dgm:pt>
    <dgm:pt modelId="{F757EE81-0A0E-4840-8AF7-3FDD4C62FF74}">
      <dgm:prSet phldrT="[Текст]"/>
      <dgm:spPr/>
      <dgm:t>
        <a:bodyPr/>
        <a:lstStyle/>
        <a:p>
          <a:r>
            <a:rPr lang="ru-RU" dirty="0" smtClean="0"/>
            <a:t>Песочная терапия</a:t>
          </a:r>
          <a:endParaRPr lang="ru-RU" dirty="0"/>
        </a:p>
      </dgm:t>
    </dgm:pt>
    <dgm:pt modelId="{84B4033C-58F4-4DD9-80A4-6790F19FC8D3}" type="parTrans" cxnId="{27A63859-DF55-47B3-8AC3-C8B9456AD7B8}">
      <dgm:prSet/>
      <dgm:spPr/>
      <dgm:t>
        <a:bodyPr/>
        <a:lstStyle/>
        <a:p>
          <a:endParaRPr lang="ru-RU"/>
        </a:p>
      </dgm:t>
    </dgm:pt>
    <dgm:pt modelId="{01FBDB10-2783-436E-B3C8-3C8C847DDB4E}" type="sibTrans" cxnId="{27A63859-DF55-47B3-8AC3-C8B9456AD7B8}">
      <dgm:prSet/>
      <dgm:spPr/>
      <dgm:t>
        <a:bodyPr/>
        <a:lstStyle/>
        <a:p>
          <a:endParaRPr lang="ru-RU"/>
        </a:p>
      </dgm:t>
    </dgm:pt>
    <dgm:pt modelId="{B609942C-7B26-4261-9113-ECD8A7E6D1DF}">
      <dgm:prSet phldrT="[Текст]"/>
      <dgm:spPr/>
      <dgm:t>
        <a:bodyPr/>
        <a:lstStyle/>
        <a:p>
          <a:r>
            <a:rPr lang="ru-RU" dirty="0" smtClean="0"/>
            <a:t>Релаксация </a:t>
          </a:r>
          <a:endParaRPr lang="ru-RU" dirty="0"/>
        </a:p>
      </dgm:t>
    </dgm:pt>
    <dgm:pt modelId="{9076E4A5-782D-44FD-933A-12E11D4174C8}" type="parTrans" cxnId="{134F12EB-8D93-4329-8BE7-51F8D4651755}">
      <dgm:prSet/>
      <dgm:spPr/>
      <dgm:t>
        <a:bodyPr/>
        <a:lstStyle/>
        <a:p>
          <a:endParaRPr lang="ru-RU"/>
        </a:p>
      </dgm:t>
    </dgm:pt>
    <dgm:pt modelId="{3DB32509-21C2-41A5-974B-C0434B724101}" type="sibTrans" cxnId="{134F12EB-8D93-4329-8BE7-51F8D4651755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23EB7-D3CF-4474-8A21-1459EFA4444C}" srcId="{52F1BB3C-F053-4A4A-AA79-6E8B807AC694}" destId="{548366D2-E0D3-4EE6-9DEF-1666E508885F}" srcOrd="5" destOrd="0" parTransId="{A8ADBF7E-E241-4AF7-87C1-FBE888B0EC4F}" sibTransId="{80E3D78F-0CA4-4CA9-A891-187A8407B7DA}"/>
    <dgm:cxn modelId="{CE37A983-7887-46D8-A9AD-2D5856975C69}" type="presOf" srcId="{0A25D9E8-EF77-47E9-8069-46740D9BA117}" destId="{F3461B35-B2AB-489A-876B-318A8770CF43}" srcOrd="0" destOrd="11" presId="urn:microsoft.com/office/officeart/2005/8/layout/hList1"/>
    <dgm:cxn modelId="{A31495BD-A507-4EF4-8C08-E0FAE5CF3C28}" type="presOf" srcId="{0CD072E7-4D36-4F65-8029-F4E060745453}" destId="{F3461B35-B2AB-489A-876B-318A8770CF43}" srcOrd="0" destOrd="4" presId="urn:microsoft.com/office/officeart/2005/8/layout/hList1"/>
    <dgm:cxn modelId="{4171EB0E-3C2F-4C01-B08B-15591A7C2E64}" srcId="{52F1BB3C-F053-4A4A-AA79-6E8B807AC694}" destId="{757FBC34-037A-4137-8012-FCE97D57B323}" srcOrd="8" destOrd="0" parTransId="{5FD442D0-DFA3-4A06-B783-4DBF2054C08D}" sibTransId="{2D66081A-9ADB-48F9-A1E2-68672F34F7DB}"/>
    <dgm:cxn modelId="{0D1B0615-8165-406B-BEB0-5AF749712739}" type="presOf" srcId="{64F93A7C-D8CC-4F30-93C8-C8351B85BA1C}" destId="{D36DB386-D4F6-4AE1-84A2-633628E38DAD}" srcOrd="0" destOrd="4" presId="urn:microsoft.com/office/officeart/2005/8/layout/hList1"/>
    <dgm:cxn modelId="{90C0C802-D5CB-48E4-8D29-F0E68AD8635D}" type="presOf" srcId="{F334EB4F-23B5-422E-A7C9-C7B8DC51E135}" destId="{D36DB386-D4F6-4AE1-84A2-633628E38DAD}" srcOrd="0" destOrd="0" presId="urn:microsoft.com/office/officeart/2005/8/layout/hList1"/>
    <dgm:cxn modelId="{226945D5-8E04-4D04-A4AC-0BB15E050CBE}" type="presOf" srcId="{00B4CF59-B776-49A2-BC49-A07802E2C9C1}" destId="{F3461B35-B2AB-489A-876B-318A8770CF43}" srcOrd="0" destOrd="0" presId="urn:microsoft.com/office/officeart/2005/8/layout/hList1"/>
    <dgm:cxn modelId="{601B691E-D3B5-4BF1-9C86-2D9A19631A70}" type="presOf" srcId="{FF997329-BE90-4906-B987-12689B474CFF}" destId="{72882812-FD2F-4DCD-A449-EAB1EA369A03}" srcOrd="0" destOrd="1" presId="urn:microsoft.com/office/officeart/2005/8/layout/hList1"/>
    <dgm:cxn modelId="{0C012077-F245-4C9C-8144-7712647CA9CA}" type="presOf" srcId="{EE904C05-B69C-4D79-A6C2-EEA5D646A624}" destId="{F3461B35-B2AB-489A-876B-318A8770CF43}" srcOrd="0" destOrd="1" presId="urn:microsoft.com/office/officeart/2005/8/layout/hList1"/>
    <dgm:cxn modelId="{50126844-2B51-40AA-962A-E91C15AB9B71}" type="presOf" srcId="{8892414B-3FB8-4941-8DAE-C6DE5322C56F}" destId="{D36DB386-D4F6-4AE1-84A2-633628E38DAD}" srcOrd="0" destOrd="3" presId="urn:microsoft.com/office/officeart/2005/8/layout/hList1"/>
    <dgm:cxn modelId="{C231B7B5-8B33-4C61-97D3-72BBB6A01059}" srcId="{52F1BB3C-F053-4A4A-AA79-6E8B807AC694}" destId="{5F5BBAF2-3946-4BBA-9952-E83BBBCB1A5E}" srcOrd="9" destOrd="0" parTransId="{6C653BF9-3572-4E2E-9DE4-26C0E882B21F}" sibTransId="{AA69889F-2BBA-4B6E-A3D0-D4747F976420}"/>
    <dgm:cxn modelId="{B8C020AA-A7CB-450D-B887-DFBA95B8C5C5}" type="presOf" srcId="{2F9C1213-1A2A-43ED-BE52-0DA97EAE811E}" destId="{E43861EE-9BC0-4F7F-A83C-331F06DD1594}" srcOrd="0" destOrd="0" presId="urn:microsoft.com/office/officeart/2005/8/layout/hList1"/>
    <dgm:cxn modelId="{5CCECB35-0E84-4A24-A0FC-505C96157257}" srcId="{52F1BB3C-F053-4A4A-AA79-6E8B807AC694}" destId="{07372EED-A5AD-4EFE-BF5C-1F48849BCDAA}" srcOrd="2" destOrd="0" parTransId="{8A63D6CF-8E9A-4BCE-BF57-01E076BFAFED}" sibTransId="{15789540-5813-496F-9474-A56112A5F0CE}"/>
    <dgm:cxn modelId="{C241AD5B-7876-4832-A574-F890DA58DC17}" srcId="{0FC64176-FE08-4257-BC49-4BB33BF93363}" destId="{050FE83E-EB1E-44E3-9E5B-9DDAAC5A2B66}" srcOrd="4" destOrd="0" parTransId="{E6CE98CA-D563-45F2-BE3A-BB4DCB737C8A}" sibTransId="{BE9D6350-17FC-4C8B-A0AA-105518A1DB22}"/>
    <dgm:cxn modelId="{A38D9863-0D5A-4723-9439-9443A781EB12}" srcId="{52F1BB3C-F053-4A4A-AA79-6E8B807AC694}" destId="{0A25D9E8-EF77-47E9-8069-46740D9BA117}" srcOrd="11" destOrd="0" parTransId="{3E198042-9BF0-43B6-8D1B-A4453E2DF634}" sibTransId="{81E1C383-B7D6-4E0F-BED8-67E831BC4497}"/>
    <dgm:cxn modelId="{CF0B9EB2-6D83-4498-B38C-1577045A756A}" type="presOf" srcId="{757FBC34-037A-4137-8012-FCE97D57B323}" destId="{F3461B35-B2AB-489A-876B-318A8770CF43}" srcOrd="0" destOrd="8" presId="urn:microsoft.com/office/officeart/2005/8/layout/hList1"/>
    <dgm:cxn modelId="{87F2A80D-C065-46F5-A978-0BD3D88B8E72}" type="presOf" srcId="{050FE83E-EB1E-44E3-9E5B-9DDAAC5A2B66}" destId="{72882812-FD2F-4DCD-A449-EAB1EA369A03}" srcOrd="0" destOrd="4" presId="urn:microsoft.com/office/officeart/2005/8/layout/hList1"/>
    <dgm:cxn modelId="{B19B58A4-5C03-4153-AB52-569FFD130B04}" type="presOf" srcId="{52F1BB3C-F053-4A4A-AA79-6E8B807AC694}" destId="{5C43C172-7967-4C87-8332-51FC9AF8D17F}" srcOrd="0" destOrd="0" presId="urn:microsoft.com/office/officeart/2005/8/layout/hList1"/>
    <dgm:cxn modelId="{2EAF4D03-D541-407C-8C7F-2CAC8FEC78E5}" srcId="{52F1BB3C-F053-4A4A-AA79-6E8B807AC694}" destId="{EE904C05-B69C-4D79-A6C2-EEA5D646A624}" srcOrd="1" destOrd="0" parTransId="{A8EB8539-0C58-4BC4-8F56-1698B28A92F6}" sibTransId="{C825E5F2-17A2-449B-BD63-AFF0DA86B6CF}"/>
    <dgm:cxn modelId="{FCFF432B-E2BA-45FA-B599-981F2BC9D470}" srcId="{0FC64176-FE08-4257-BC49-4BB33BF93363}" destId="{9AC3BAAD-7E3B-43DB-B733-5B8E901F46E0}" srcOrd="2" destOrd="0" parTransId="{D12322D1-184E-4122-B813-D31AA0BA98A5}" sibTransId="{0DF22CD7-8BAE-460C-ACEE-9A0B85AA0449}"/>
    <dgm:cxn modelId="{C2D31763-64C4-4648-9467-ECA895CDD084}" srcId="{52F1BB3C-F053-4A4A-AA79-6E8B807AC694}" destId="{0CD072E7-4D36-4F65-8029-F4E060745453}" srcOrd="4" destOrd="0" parTransId="{95E4A197-D6B2-4167-B3E2-C6A664C7B34F}" sibTransId="{1903B9EC-1DF1-4957-B092-EF3987FC0789}"/>
    <dgm:cxn modelId="{0DAA0EC4-42B6-4FB7-9DFC-DAB11200C231}" type="presOf" srcId="{07372EED-A5AD-4EFE-BF5C-1F48849BCDAA}" destId="{F3461B35-B2AB-489A-876B-318A8770CF43}" srcOrd="0" destOrd="2" presId="urn:microsoft.com/office/officeart/2005/8/layout/hList1"/>
    <dgm:cxn modelId="{0DD93837-5FCD-4E28-A512-7C824252DC20}" type="presOf" srcId="{0FC64176-FE08-4257-BC49-4BB33BF93363}" destId="{0FE8816F-495E-420D-9E88-B46806A872C7}" srcOrd="0" destOrd="0" presId="urn:microsoft.com/office/officeart/2005/8/layout/hList1"/>
    <dgm:cxn modelId="{866653DD-7397-4DF1-B810-5B3BD666036F}" srcId="{52F1BB3C-F053-4A4A-AA79-6E8B807AC694}" destId="{01D971A0-479A-466E-A2E5-03252E31569D}" srcOrd="6" destOrd="0" parTransId="{178BC526-08EC-403B-BDF6-9FF7A3044CF7}" sibTransId="{72248CC4-46AB-4B5B-9471-DDCE94D0233D}"/>
    <dgm:cxn modelId="{B03C693D-C0E2-473B-95AE-1628103B2A32}" srcId="{52F1BB3C-F053-4A4A-AA79-6E8B807AC694}" destId="{0CF784D8-B392-406E-81A6-B6245DC7FD7C}" srcOrd="7" destOrd="0" parTransId="{1CA63FB6-C8AD-46FB-9073-5654736CF4DE}" sibTransId="{568C30F4-8B48-4810-A7B7-30F8BE7280D5}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6A37771F-6715-4724-8BC3-8C46528C7BA6}" type="presOf" srcId="{1F0C1B55-2B8D-469A-A586-786A8D36D225}" destId="{72882812-FD2F-4DCD-A449-EAB1EA369A03}" srcOrd="0" destOrd="0" presId="urn:microsoft.com/office/officeart/2005/8/layout/hList1"/>
    <dgm:cxn modelId="{A5FF33A6-1375-4636-9086-9698E490B6E7}" type="presOf" srcId="{9AC3BAAD-7E3B-43DB-B733-5B8E901F46E0}" destId="{72882812-FD2F-4DCD-A449-EAB1EA369A03}" srcOrd="0" destOrd="2" presId="urn:microsoft.com/office/officeart/2005/8/layout/hList1"/>
    <dgm:cxn modelId="{15877F1D-E407-402C-A80E-1A7FD09130F6}" srcId="{52F1BB3C-F053-4A4A-AA79-6E8B807AC694}" destId="{8202D24D-01FE-42E5-834D-9A80E117B249}" srcOrd="10" destOrd="0" parTransId="{03BE4289-2279-48B8-9C5B-6E810E9D7FC0}" sibTransId="{5FE71A3F-3944-47C0-91F9-2FA82772F995}"/>
    <dgm:cxn modelId="{95A2212F-EED2-4F7E-8D01-876BF60E665E}" srcId="{2F9C1213-1A2A-43ED-BE52-0DA97EAE811E}" destId="{540D7FE8-5C62-437E-A7A7-77D057CE8650}" srcOrd="5" destOrd="0" parTransId="{FF86947D-09C5-458F-9412-F31B10E6B0AE}" sibTransId="{EA67496C-64E8-4BEB-8E82-7E87CF45EF60}"/>
    <dgm:cxn modelId="{5254C5A8-BBB0-41D7-89E3-A6F416F28159}" srcId="{52F1BB3C-F053-4A4A-AA79-6E8B807AC694}" destId="{44E4B1DC-9424-4B17-8835-56DAFE8CDBF6}" srcOrd="3" destOrd="0" parTransId="{D8FB8B3B-1513-477B-A607-DB5C63F4A972}" sibTransId="{227F8E6C-7D38-48B1-91B8-8359A7CB912B}"/>
    <dgm:cxn modelId="{134F12EB-8D93-4329-8BE7-51F8D4651755}" srcId="{52F1BB3C-F053-4A4A-AA79-6E8B807AC694}" destId="{B609942C-7B26-4261-9113-ECD8A7E6D1DF}" srcOrd="14" destOrd="0" parTransId="{9076E4A5-782D-44FD-933A-12E11D4174C8}" sibTransId="{3DB32509-21C2-41A5-974B-C0434B724101}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27A63859-DF55-47B3-8AC3-C8B9456AD7B8}" srcId="{52F1BB3C-F053-4A4A-AA79-6E8B807AC694}" destId="{F757EE81-0A0E-4840-8AF7-3FDD4C62FF74}" srcOrd="13" destOrd="0" parTransId="{84B4033C-58F4-4DD9-80A4-6790F19FC8D3}" sibTransId="{01FBDB10-2783-436E-B3C8-3C8C847DDB4E}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9EC1CDF7-0D33-4EF0-A398-B300332D4931}" type="presOf" srcId="{548366D2-E0D3-4EE6-9DEF-1666E508885F}" destId="{F3461B35-B2AB-489A-876B-318A8770CF43}" srcOrd="0" destOrd="5" presId="urn:microsoft.com/office/officeart/2005/8/layout/hList1"/>
    <dgm:cxn modelId="{07EDFF2A-7DB2-4FFD-B3CE-66F4800550CF}" type="presOf" srcId="{BA883759-6F84-4330-938F-6ADB013714C6}" destId="{72882812-FD2F-4DCD-A449-EAB1EA369A03}" srcOrd="0" destOrd="5" presId="urn:microsoft.com/office/officeart/2005/8/layout/hList1"/>
    <dgm:cxn modelId="{6FCEC88C-494C-4879-BAAE-F0DC986E84D1}" type="presOf" srcId="{5F5BBAF2-3946-4BBA-9952-E83BBBCB1A5E}" destId="{F3461B35-B2AB-489A-876B-318A8770CF43}" srcOrd="0" destOrd="9" presId="urn:microsoft.com/office/officeart/2005/8/layout/hList1"/>
    <dgm:cxn modelId="{82EFD956-D32A-4A33-859C-6C8D6F19CB15}" srcId="{52F1BB3C-F053-4A4A-AA79-6E8B807AC694}" destId="{6EB6EFA7-A455-4BB7-8623-6341C576068A}" srcOrd="12" destOrd="0" parTransId="{E4FBF7AB-362B-4131-B635-00B28C837D95}" sibTransId="{9C1C6AAF-93DE-47EB-9E85-8B1D6F3BBBBA}"/>
    <dgm:cxn modelId="{87286069-77E3-4606-B4AF-1350F98DB84C}" srcId="{0FC64176-FE08-4257-BC49-4BB33BF93363}" destId="{FF997329-BE90-4906-B987-12689B474CFF}" srcOrd="1" destOrd="0" parTransId="{29B44F11-7504-4AD0-A87F-2C94C3936CCD}" sibTransId="{DC5C6D4A-4CDC-440D-8457-783896EC2AC2}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2F4A9CE3-EC2B-4C45-AF83-CA6EB1C68107}" type="presOf" srcId="{55405015-B215-4119-AE9B-AAAB12D0FA46}" destId="{D36DB386-D4F6-4AE1-84A2-633628E38DAD}" srcOrd="0" destOrd="1" presId="urn:microsoft.com/office/officeart/2005/8/layout/hList1"/>
    <dgm:cxn modelId="{69B6BDC7-B30C-46FF-89B6-CAF59C07206C}" srcId="{2F9C1213-1A2A-43ED-BE52-0DA97EAE811E}" destId="{64F93A7C-D8CC-4F30-93C8-C8351B85BA1C}" srcOrd="4" destOrd="0" parTransId="{0B9D9C7E-AEDB-4215-8B64-C342BC6D653B}" sibTransId="{8E9F47CD-FE37-4803-9DFB-3E0BF50000A4}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2102E51D-9B59-4FB5-A148-FC9519EC23C5}" type="presOf" srcId="{F757EE81-0A0E-4840-8AF7-3FDD4C62FF74}" destId="{F3461B35-B2AB-489A-876B-318A8770CF43}" srcOrd="0" destOrd="13" presId="urn:microsoft.com/office/officeart/2005/8/layout/hList1"/>
    <dgm:cxn modelId="{8233CBC1-2E84-4416-B111-E42A1A912453}" type="presOf" srcId="{540D7FE8-5C62-437E-A7A7-77D057CE8650}" destId="{D36DB386-D4F6-4AE1-84A2-633628E38DAD}" srcOrd="0" destOrd="5" presId="urn:microsoft.com/office/officeart/2005/8/layout/hList1"/>
    <dgm:cxn modelId="{9C7BCED4-CE5A-46D9-92DA-0676797FAD98}" type="presOf" srcId="{8202D24D-01FE-42E5-834D-9A80E117B249}" destId="{F3461B35-B2AB-489A-876B-318A8770CF43}" srcOrd="0" destOrd="10" presId="urn:microsoft.com/office/officeart/2005/8/layout/hList1"/>
    <dgm:cxn modelId="{B2FEDA40-F1CD-4C19-BA34-DD0ED5A48CB4}" type="presOf" srcId="{01D971A0-479A-466E-A2E5-03252E31569D}" destId="{F3461B35-B2AB-489A-876B-318A8770CF43}" srcOrd="0" destOrd="6" presId="urn:microsoft.com/office/officeart/2005/8/layout/hList1"/>
    <dgm:cxn modelId="{49BA8801-8567-4B31-920B-41C407C0CE11}" type="presOf" srcId="{99AD79DD-31CF-44B6-AD76-19A28E05BEC8}" destId="{F28EC280-D045-4AF1-92EC-0F4E6711C670}" srcOrd="0" destOrd="0" presId="urn:microsoft.com/office/officeart/2005/8/layout/hList1"/>
    <dgm:cxn modelId="{A7765CB4-D2FF-4183-A598-3DE9E22E42C6}" type="presOf" srcId="{067258B9-6694-49EA-8809-C53D35FDF4CA}" destId="{D36DB386-D4F6-4AE1-84A2-633628E38DAD}" srcOrd="0" destOrd="2" presId="urn:microsoft.com/office/officeart/2005/8/layout/hList1"/>
    <dgm:cxn modelId="{FE7C961A-BAF8-4E79-A3E1-FA6460F973A4}" type="presOf" srcId="{0CF784D8-B392-406E-81A6-B6245DC7FD7C}" destId="{F3461B35-B2AB-489A-876B-318A8770CF43}" srcOrd="0" destOrd="7" presId="urn:microsoft.com/office/officeart/2005/8/layout/hList1"/>
    <dgm:cxn modelId="{5508E78F-5B67-47A6-BFFD-EE0A7E94C4EB}" srcId="{0FC64176-FE08-4257-BC49-4BB33BF93363}" destId="{BA883759-6F84-4330-938F-6ADB013714C6}" srcOrd="5" destOrd="0" parTransId="{0CFBFB63-E252-49E1-9269-61671619C724}" sibTransId="{B4611F3B-0CDC-429F-AFF3-809B774F5F1A}"/>
    <dgm:cxn modelId="{5C2DC419-9775-46A0-B93C-3086D7A0CE4E}" type="presOf" srcId="{6EB6EFA7-A455-4BB7-8623-6341C576068A}" destId="{F3461B35-B2AB-489A-876B-318A8770CF43}" srcOrd="0" destOrd="12" presId="urn:microsoft.com/office/officeart/2005/8/layout/hList1"/>
    <dgm:cxn modelId="{F21970F0-79DE-4A18-821D-483D9C182713}" type="presOf" srcId="{B609942C-7B26-4261-9113-ECD8A7E6D1DF}" destId="{F3461B35-B2AB-489A-876B-318A8770CF43}" srcOrd="0" destOrd="14" presId="urn:microsoft.com/office/officeart/2005/8/layout/hList1"/>
    <dgm:cxn modelId="{1F832424-3261-48FA-A870-82129BCFE1CB}" type="presOf" srcId="{EA0F12C4-1CA5-48DA-950F-828AB77B915E}" destId="{72882812-FD2F-4DCD-A449-EAB1EA369A03}" srcOrd="0" destOrd="3" presId="urn:microsoft.com/office/officeart/2005/8/layout/hList1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38D8F83F-6BA8-4C46-B7B6-3528F24C3EA5}" type="presOf" srcId="{44E4B1DC-9424-4B17-8835-56DAFE8CDBF6}" destId="{F3461B35-B2AB-489A-876B-318A8770CF43}" srcOrd="0" destOrd="3" presId="urn:microsoft.com/office/officeart/2005/8/layout/hList1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390C51CB-4BD5-47F4-8031-F402C25C18F0}" srcId="{0FC64176-FE08-4257-BC49-4BB33BF93363}" destId="{EA0F12C4-1CA5-48DA-950F-828AB77B915E}" srcOrd="3" destOrd="0" parTransId="{E1781F97-3207-4366-904F-3B68CABE4A1F}" sibTransId="{A2F9EDC7-99C2-48DD-B3FF-B202223D6D97}"/>
    <dgm:cxn modelId="{334652C2-BE74-4A0F-BBF9-19426A28C64C}" type="presParOf" srcId="{F28EC280-D045-4AF1-92EC-0F4E6711C670}" destId="{9794D572-8FAC-4795-926D-77FDB0077555}" srcOrd="0" destOrd="0" presId="urn:microsoft.com/office/officeart/2005/8/layout/hList1"/>
    <dgm:cxn modelId="{F0B3E88E-608A-4DD9-A8C4-75376E8DCFD6}" type="presParOf" srcId="{9794D572-8FAC-4795-926D-77FDB0077555}" destId="{E43861EE-9BC0-4F7F-A83C-331F06DD1594}" srcOrd="0" destOrd="0" presId="urn:microsoft.com/office/officeart/2005/8/layout/hList1"/>
    <dgm:cxn modelId="{A44C4E88-541F-432A-8190-3D88580D95F4}" type="presParOf" srcId="{9794D572-8FAC-4795-926D-77FDB0077555}" destId="{D36DB386-D4F6-4AE1-84A2-633628E38DAD}" srcOrd="1" destOrd="0" presId="urn:microsoft.com/office/officeart/2005/8/layout/hList1"/>
    <dgm:cxn modelId="{845301C6-3C91-427E-AEFE-BC98E6DB0BD5}" type="presParOf" srcId="{F28EC280-D045-4AF1-92EC-0F4E6711C670}" destId="{7DC20401-C24D-4EA9-8D7E-C8C3F867B715}" srcOrd="1" destOrd="0" presId="urn:microsoft.com/office/officeart/2005/8/layout/hList1"/>
    <dgm:cxn modelId="{695C8058-6FCC-4481-B3AE-F8F3FF6AF1EB}" type="presParOf" srcId="{F28EC280-D045-4AF1-92EC-0F4E6711C670}" destId="{32B8685B-9AC5-4B6B-996B-CFD4DC25BADA}" srcOrd="2" destOrd="0" presId="urn:microsoft.com/office/officeart/2005/8/layout/hList1"/>
    <dgm:cxn modelId="{C49B51EB-476B-45D3-AB20-C01829AB3C32}" type="presParOf" srcId="{32B8685B-9AC5-4B6B-996B-CFD4DC25BADA}" destId="{0FE8816F-495E-420D-9E88-B46806A872C7}" srcOrd="0" destOrd="0" presId="urn:microsoft.com/office/officeart/2005/8/layout/hList1"/>
    <dgm:cxn modelId="{B4A08108-1301-4237-8B9E-2E63EFC4BC53}" type="presParOf" srcId="{32B8685B-9AC5-4B6B-996B-CFD4DC25BADA}" destId="{72882812-FD2F-4DCD-A449-EAB1EA369A03}" srcOrd="1" destOrd="0" presId="urn:microsoft.com/office/officeart/2005/8/layout/hList1"/>
    <dgm:cxn modelId="{B4594463-B90C-4D25-B455-0BB4CCDDD31D}" type="presParOf" srcId="{F28EC280-D045-4AF1-92EC-0F4E6711C670}" destId="{405D8BF3-44C7-4305-B190-297235D048EC}" srcOrd="3" destOrd="0" presId="urn:microsoft.com/office/officeart/2005/8/layout/hList1"/>
    <dgm:cxn modelId="{0782DF63-3EB8-47EC-83CD-6A7A6B642FA0}" type="presParOf" srcId="{F28EC280-D045-4AF1-92EC-0F4E6711C670}" destId="{9DDE345E-F8C1-4468-891E-DF5F860C748E}" srcOrd="4" destOrd="0" presId="urn:microsoft.com/office/officeart/2005/8/layout/hList1"/>
    <dgm:cxn modelId="{23E2651B-5FDB-4477-9FB4-DF6DB10961B4}" type="presParOf" srcId="{9DDE345E-F8C1-4468-891E-DF5F860C748E}" destId="{5C43C172-7967-4C87-8332-51FC9AF8D17F}" srcOrd="0" destOrd="0" presId="urn:microsoft.com/office/officeart/2005/8/layout/hList1"/>
    <dgm:cxn modelId="{B122D357-A50B-4D50-BC6F-667EB42E26E7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r>
            <a:rPr lang="ru-RU" dirty="0" smtClean="0"/>
            <a:t>Физкультурные занятия (по программе)</a:t>
          </a:r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64F93A7C-D8CC-4F30-93C8-C8351B85BA1C}">
      <dgm:prSet phldrT="[Текст]"/>
      <dgm:spPr/>
      <dgm:t>
        <a:bodyPr/>
        <a:lstStyle/>
        <a:p>
          <a:r>
            <a:rPr lang="ru-RU" dirty="0" smtClean="0"/>
            <a:t>Дорожки здоровья</a:t>
          </a:r>
          <a:endParaRPr lang="ru-RU" dirty="0"/>
        </a:p>
      </dgm:t>
    </dgm:pt>
    <dgm:pt modelId="{0B9D9C7E-AEDB-4215-8B64-C342BC6D653B}" type="parTrans" cxnId="{69B6BDC7-B30C-46FF-89B6-CAF59C07206C}">
      <dgm:prSet/>
      <dgm:spPr/>
      <dgm:t>
        <a:bodyPr/>
        <a:lstStyle/>
        <a:p>
          <a:endParaRPr lang="ru-RU"/>
        </a:p>
      </dgm:t>
    </dgm:pt>
    <dgm:pt modelId="{8E9F47CD-FE37-4803-9DFB-3E0BF50000A4}" type="sibTrans" cxnId="{69B6BDC7-B30C-46FF-89B6-CAF59C07206C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FF997329-BE90-4906-B987-12689B474CFF}">
      <dgm:prSet phldrT="[Текст]"/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29B44F11-7504-4AD0-A87F-2C94C3936CCD}" type="parTrans" cxnId="{87286069-77E3-4606-B4AF-1350F98DB84C}">
      <dgm:prSet/>
      <dgm:spPr/>
      <dgm:t>
        <a:bodyPr/>
        <a:lstStyle/>
        <a:p>
          <a:endParaRPr lang="ru-RU"/>
        </a:p>
      </dgm:t>
    </dgm:pt>
    <dgm:pt modelId="{DC5C6D4A-4CDC-440D-8457-783896EC2AC2}" type="sibTrans" cxnId="{87286069-77E3-4606-B4AF-1350F98DB84C}">
      <dgm:prSet/>
      <dgm:spPr/>
      <dgm:t>
        <a:bodyPr/>
        <a:lstStyle/>
        <a:p>
          <a:endParaRPr lang="ru-RU"/>
        </a:p>
      </dgm:t>
    </dgm:pt>
    <dgm:pt modelId="{EA0F12C4-1CA5-48DA-950F-828AB77B915E}">
      <dgm:prSet phldrT="[Текст]"/>
      <dgm:spPr/>
      <dgm:t>
        <a:bodyPr/>
        <a:lstStyle/>
        <a:p>
          <a:r>
            <a:rPr lang="ru-RU" dirty="0" smtClean="0"/>
            <a:t>Физкультурные досуги, праздники (работа с родителями)</a:t>
          </a:r>
          <a:endParaRPr lang="ru-RU" dirty="0"/>
        </a:p>
      </dgm:t>
    </dgm:pt>
    <dgm:pt modelId="{E1781F97-3207-4366-904F-3B68CABE4A1F}" type="parTrans" cxnId="{390C51CB-4BD5-47F4-8031-F402C25C18F0}">
      <dgm:prSet/>
      <dgm:spPr/>
      <dgm:t>
        <a:bodyPr/>
        <a:lstStyle/>
        <a:p>
          <a:endParaRPr lang="ru-RU"/>
        </a:p>
      </dgm:t>
    </dgm:pt>
    <dgm:pt modelId="{A2F9EDC7-99C2-48DD-B3FF-B202223D6D97}" type="sibTrans" cxnId="{390C51CB-4BD5-47F4-8031-F402C25C18F0}">
      <dgm:prSet/>
      <dgm:spPr/>
      <dgm:t>
        <a:bodyPr/>
        <a:lstStyle/>
        <a:p>
          <a:endParaRPr lang="ru-RU"/>
        </a:p>
      </dgm:t>
    </dgm:pt>
    <dgm:pt modelId="{050FE83E-EB1E-44E3-9E5B-9DDAAC5A2B66}">
      <dgm:prSet phldrT="[Текст]"/>
      <dgm:spPr/>
      <dgm:t>
        <a:bodyPr/>
        <a:lstStyle/>
        <a:p>
          <a:r>
            <a:rPr lang="ru-RU" dirty="0" err="1" smtClean="0"/>
            <a:t>Допобразование</a:t>
          </a:r>
          <a:r>
            <a:rPr lang="ru-RU" dirty="0" smtClean="0"/>
            <a:t> (спортивные секции)</a:t>
          </a:r>
          <a:endParaRPr lang="ru-RU" dirty="0"/>
        </a:p>
      </dgm:t>
    </dgm:pt>
    <dgm:pt modelId="{E6CE98CA-D563-45F2-BE3A-BB4DCB737C8A}" type="parTrans" cxnId="{C241AD5B-7876-4832-A574-F890DA58DC17}">
      <dgm:prSet/>
      <dgm:spPr/>
      <dgm:t>
        <a:bodyPr/>
        <a:lstStyle/>
        <a:p>
          <a:endParaRPr lang="ru-RU"/>
        </a:p>
      </dgm:t>
    </dgm:pt>
    <dgm:pt modelId="{BE9D6350-17FC-4C8B-A0AA-105518A1DB22}" type="sibTrans" cxnId="{C241AD5B-7876-4832-A574-F890DA58DC17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0CD072E7-4D36-4F65-8029-F4E060745453}">
      <dgm:prSet phldrT="[Текст]"/>
      <dgm:spPr/>
      <dgm:t>
        <a:bodyPr/>
        <a:lstStyle/>
        <a:p>
          <a:r>
            <a:rPr lang="ru-RU" dirty="0" err="1" smtClean="0"/>
            <a:t>Психогимнастика</a:t>
          </a:r>
          <a:endParaRPr lang="ru-RU" dirty="0"/>
        </a:p>
      </dgm:t>
    </dgm:pt>
    <dgm:pt modelId="{95E4A197-D6B2-4167-B3E2-C6A664C7B34F}" type="parTrans" cxnId="{C2D31763-64C4-4648-9467-ECA895CDD084}">
      <dgm:prSet/>
      <dgm:spPr/>
      <dgm:t>
        <a:bodyPr/>
        <a:lstStyle/>
        <a:p>
          <a:endParaRPr lang="ru-RU"/>
        </a:p>
      </dgm:t>
    </dgm:pt>
    <dgm:pt modelId="{1903B9EC-1DF1-4957-B092-EF3987FC0789}" type="sibTrans" cxnId="{C2D31763-64C4-4648-9467-ECA895CDD084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 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F757EE81-0A0E-4840-8AF7-3FDD4C62FF74}">
      <dgm:prSet phldrT="[Текст]"/>
      <dgm:spPr/>
      <dgm:t>
        <a:bodyPr/>
        <a:lstStyle/>
        <a:p>
          <a:endParaRPr lang="ru-RU" dirty="0"/>
        </a:p>
      </dgm:t>
    </dgm:pt>
    <dgm:pt modelId="{84B4033C-58F4-4DD9-80A4-6790F19FC8D3}" type="parTrans" cxnId="{27A63859-DF55-47B3-8AC3-C8B9456AD7B8}">
      <dgm:prSet/>
      <dgm:spPr/>
      <dgm:t>
        <a:bodyPr/>
        <a:lstStyle/>
        <a:p>
          <a:endParaRPr lang="ru-RU"/>
        </a:p>
      </dgm:t>
    </dgm:pt>
    <dgm:pt modelId="{01FBDB10-2783-436E-B3C8-3C8C847DDB4E}" type="sibTrans" cxnId="{27A63859-DF55-47B3-8AC3-C8B9456AD7B8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23EB7-D3CF-4474-8A21-1459EFA4444C}" srcId="{52F1BB3C-F053-4A4A-AA79-6E8B807AC694}" destId="{548366D2-E0D3-4EE6-9DEF-1666E508885F}" srcOrd="2" destOrd="0" parTransId="{A8ADBF7E-E241-4AF7-87C1-FBE888B0EC4F}" sibTransId="{80E3D78F-0CA4-4CA9-A891-187A8407B7DA}"/>
    <dgm:cxn modelId="{24873DBA-D039-493C-A03C-B295CF216A01}" type="presOf" srcId="{99AD79DD-31CF-44B6-AD76-19A28E05BEC8}" destId="{F28EC280-D045-4AF1-92EC-0F4E6711C670}" srcOrd="0" destOrd="0" presId="urn:microsoft.com/office/officeart/2005/8/layout/hList1"/>
    <dgm:cxn modelId="{C231B7B5-8B33-4C61-97D3-72BBB6A01059}" srcId="{52F1BB3C-F053-4A4A-AA79-6E8B807AC694}" destId="{5F5BBAF2-3946-4BBA-9952-E83BBBCB1A5E}" srcOrd="4" destOrd="0" parTransId="{6C653BF9-3572-4E2E-9DE4-26C0E882B21F}" sibTransId="{AA69889F-2BBA-4B6E-A3D0-D4747F976420}"/>
    <dgm:cxn modelId="{C241AD5B-7876-4832-A574-F890DA58DC17}" srcId="{0FC64176-FE08-4257-BC49-4BB33BF93363}" destId="{050FE83E-EB1E-44E3-9E5B-9DDAAC5A2B66}" srcOrd="3" destOrd="0" parTransId="{E6CE98CA-D563-45F2-BE3A-BB4DCB737C8A}" sibTransId="{BE9D6350-17FC-4C8B-A0AA-105518A1DB22}"/>
    <dgm:cxn modelId="{A38D9863-0D5A-4723-9439-9443A781EB12}" srcId="{52F1BB3C-F053-4A4A-AA79-6E8B807AC694}" destId="{0A25D9E8-EF77-47E9-8069-46740D9BA117}" srcOrd="5" destOrd="0" parTransId="{3E198042-9BF0-43B6-8D1B-A4453E2DF634}" sibTransId="{81E1C383-B7D6-4E0F-BED8-67E831BC4497}"/>
    <dgm:cxn modelId="{43A831B9-9F5A-4E30-85AE-6EAD2AC360DE}" type="presOf" srcId="{F334EB4F-23B5-422E-A7C9-C7B8DC51E135}" destId="{D36DB386-D4F6-4AE1-84A2-633628E38DAD}" srcOrd="0" destOrd="0" presId="urn:microsoft.com/office/officeart/2005/8/layout/hList1"/>
    <dgm:cxn modelId="{2E8D8321-00D4-41AA-8B58-EDD8CD15932C}" type="presOf" srcId="{067258B9-6694-49EA-8809-C53D35FDF4CA}" destId="{D36DB386-D4F6-4AE1-84A2-633628E38DAD}" srcOrd="0" destOrd="2" presId="urn:microsoft.com/office/officeart/2005/8/layout/hList1"/>
    <dgm:cxn modelId="{2210C64A-FEC9-4176-B9C2-A058EA9FD3EC}" type="presOf" srcId="{0FC64176-FE08-4257-BC49-4BB33BF93363}" destId="{0FE8816F-495E-420D-9E88-B46806A872C7}" srcOrd="0" destOrd="0" presId="urn:microsoft.com/office/officeart/2005/8/layout/hList1"/>
    <dgm:cxn modelId="{CE76AD1B-A9FC-41DB-A544-465439B268C3}" type="presOf" srcId="{2F9C1213-1A2A-43ED-BE52-0DA97EAE811E}" destId="{E43861EE-9BC0-4F7F-A83C-331F06DD1594}" srcOrd="0" destOrd="0" presId="urn:microsoft.com/office/officeart/2005/8/layout/hList1"/>
    <dgm:cxn modelId="{048749FC-58A1-40BD-A0E1-58E7BD218071}" type="presOf" srcId="{8892414B-3FB8-4941-8DAE-C6DE5322C56F}" destId="{D36DB386-D4F6-4AE1-84A2-633628E38DAD}" srcOrd="0" destOrd="3" presId="urn:microsoft.com/office/officeart/2005/8/layout/hList1"/>
    <dgm:cxn modelId="{C2D31763-64C4-4648-9467-ECA895CDD084}" srcId="{52F1BB3C-F053-4A4A-AA79-6E8B807AC694}" destId="{0CD072E7-4D36-4F65-8029-F4E060745453}" srcOrd="1" destOrd="0" parTransId="{95E4A197-D6B2-4167-B3E2-C6A664C7B34F}" sibTransId="{1903B9EC-1DF1-4957-B092-EF3987FC0789}"/>
    <dgm:cxn modelId="{BF605626-963F-414C-B292-73F9C2A66417}" type="presOf" srcId="{52F1BB3C-F053-4A4A-AA79-6E8B807AC694}" destId="{5C43C172-7967-4C87-8332-51FC9AF8D17F}" srcOrd="0" destOrd="0" presId="urn:microsoft.com/office/officeart/2005/8/layout/hList1"/>
    <dgm:cxn modelId="{866653DD-7397-4DF1-B810-5B3BD666036F}" srcId="{52F1BB3C-F053-4A4A-AA79-6E8B807AC694}" destId="{01D971A0-479A-466E-A2E5-03252E31569D}" srcOrd="3" destOrd="0" parTransId="{178BC526-08EC-403B-BDF6-9FF7A3044CF7}" sibTransId="{72248CC4-46AB-4B5B-9471-DDCE94D0233D}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0DCD73F2-CE85-468B-9A91-A86D10C3D684}" type="presOf" srcId="{FF997329-BE90-4906-B987-12689B474CFF}" destId="{72882812-FD2F-4DCD-A449-EAB1EA369A03}" srcOrd="0" destOrd="1" presId="urn:microsoft.com/office/officeart/2005/8/layout/hList1"/>
    <dgm:cxn modelId="{95A2212F-EED2-4F7E-8D01-876BF60E665E}" srcId="{2F9C1213-1A2A-43ED-BE52-0DA97EAE811E}" destId="{540D7FE8-5C62-437E-A7A7-77D057CE8650}" srcOrd="5" destOrd="0" parTransId="{FF86947D-09C5-458F-9412-F31B10E6B0AE}" sibTransId="{EA67496C-64E8-4BEB-8E82-7E87CF45EF60}"/>
    <dgm:cxn modelId="{FFADFAFE-266D-4E95-9BD7-0BB86451B8EA}" type="presOf" srcId="{5F5BBAF2-3946-4BBA-9952-E83BBBCB1A5E}" destId="{F3461B35-B2AB-489A-876B-318A8770CF43}" srcOrd="0" destOrd="4" presId="urn:microsoft.com/office/officeart/2005/8/layout/hList1"/>
    <dgm:cxn modelId="{892F73E4-09CD-4E25-85D8-DCCF379C734D}" type="presOf" srcId="{1F0C1B55-2B8D-469A-A586-786A8D36D225}" destId="{72882812-FD2F-4DCD-A449-EAB1EA369A03}" srcOrd="0" destOrd="0" presId="urn:microsoft.com/office/officeart/2005/8/layout/hList1"/>
    <dgm:cxn modelId="{C7DFD043-DF09-4ABC-A813-B9F166D3C1A6}" type="presOf" srcId="{548366D2-E0D3-4EE6-9DEF-1666E508885F}" destId="{F3461B35-B2AB-489A-876B-318A8770CF43}" srcOrd="0" destOrd="2" presId="urn:microsoft.com/office/officeart/2005/8/layout/hList1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7E65BBEC-C63F-40DF-BC22-2D8189FF5022}" type="presOf" srcId="{00B4CF59-B776-49A2-BC49-A07802E2C9C1}" destId="{F3461B35-B2AB-489A-876B-318A8770CF43}" srcOrd="0" destOrd="0" presId="urn:microsoft.com/office/officeart/2005/8/layout/hList1"/>
    <dgm:cxn modelId="{27A63859-DF55-47B3-8AC3-C8B9456AD7B8}" srcId="{52F1BB3C-F053-4A4A-AA79-6E8B807AC694}" destId="{F757EE81-0A0E-4840-8AF7-3FDD4C62FF74}" srcOrd="6" destOrd="0" parTransId="{84B4033C-58F4-4DD9-80A4-6790F19FC8D3}" sibTransId="{01FBDB10-2783-436E-B3C8-3C8C847DDB4E}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87286069-77E3-4606-B4AF-1350F98DB84C}" srcId="{0FC64176-FE08-4257-BC49-4BB33BF93363}" destId="{FF997329-BE90-4906-B987-12689B474CFF}" srcOrd="1" destOrd="0" parTransId="{29B44F11-7504-4AD0-A87F-2C94C3936CCD}" sibTransId="{DC5C6D4A-4CDC-440D-8457-783896EC2AC2}"/>
    <dgm:cxn modelId="{040B79E4-0474-4C00-AA65-8E59FB17C7A8}" type="presOf" srcId="{0A25D9E8-EF77-47E9-8069-46740D9BA117}" destId="{F3461B35-B2AB-489A-876B-318A8770CF43}" srcOrd="0" destOrd="5" presId="urn:microsoft.com/office/officeart/2005/8/layout/hList1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BDF8A181-49E4-4D43-A381-6CC0B5473F98}" type="presOf" srcId="{64F93A7C-D8CC-4F30-93C8-C8351B85BA1C}" destId="{D36DB386-D4F6-4AE1-84A2-633628E38DAD}" srcOrd="0" destOrd="4" presId="urn:microsoft.com/office/officeart/2005/8/layout/hList1"/>
    <dgm:cxn modelId="{13C0DD55-B0F1-40CD-B817-2FC71327638D}" type="presOf" srcId="{0CD072E7-4D36-4F65-8029-F4E060745453}" destId="{F3461B35-B2AB-489A-876B-318A8770CF43}" srcOrd="0" destOrd="1" presId="urn:microsoft.com/office/officeart/2005/8/layout/hList1"/>
    <dgm:cxn modelId="{69B6BDC7-B30C-46FF-89B6-CAF59C07206C}" srcId="{2F9C1213-1A2A-43ED-BE52-0DA97EAE811E}" destId="{64F93A7C-D8CC-4F30-93C8-C8351B85BA1C}" srcOrd="4" destOrd="0" parTransId="{0B9D9C7E-AEDB-4215-8B64-C342BC6D653B}" sibTransId="{8E9F47CD-FE37-4803-9DFB-3E0BF50000A4}"/>
    <dgm:cxn modelId="{A3856DEF-5CF2-442C-9F01-0294DF28ACEE}" type="presOf" srcId="{050FE83E-EB1E-44E3-9E5B-9DDAAC5A2B66}" destId="{72882812-FD2F-4DCD-A449-EAB1EA369A03}" srcOrd="0" destOrd="3" presId="urn:microsoft.com/office/officeart/2005/8/layout/hList1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6A62F6D3-59A8-4DE9-8EBB-ADB5ADFD6FBD}" type="presOf" srcId="{EA0F12C4-1CA5-48DA-950F-828AB77B915E}" destId="{72882812-FD2F-4DCD-A449-EAB1EA369A03}" srcOrd="0" destOrd="2" presId="urn:microsoft.com/office/officeart/2005/8/layout/hList1"/>
    <dgm:cxn modelId="{4620EB1C-7018-4BA5-BD9B-B426848CC7D5}" type="presOf" srcId="{540D7FE8-5C62-437E-A7A7-77D057CE8650}" destId="{D36DB386-D4F6-4AE1-84A2-633628E38DAD}" srcOrd="0" destOrd="5" presId="urn:microsoft.com/office/officeart/2005/8/layout/hList1"/>
    <dgm:cxn modelId="{E0213776-C330-4038-9307-65EB13160541}" type="presOf" srcId="{BA883759-6F84-4330-938F-6ADB013714C6}" destId="{72882812-FD2F-4DCD-A449-EAB1EA369A03}" srcOrd="0" destOrd="4" presId="urn:microsoft.com/office/officeart/2005/8/layout/hList1"/>
    <dgm:cxn modelId="{5508E78F-5B67-47A6-BFFD-EE0A7E94C4EB}" srcId="{0FC64176-FE08-4257-BC49-4BB33BF93363}" destId="{BA883759-6F84-4330-938F-6ADB013714C6}" srcOrd="4" destOrd="0" parTransId="{0CFBFB63-E252-49E1-9269-61671619C724}" sibTransId="{B4611F3B-0CDC-429F-AFF3-809B774F5F1A}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390C51CB-4BD5-47F4-8031-F402C25C18F0}" srcId="{0FC64176-FE08-4257-BC49-4BB33BF93363}" destId="{EA0F12C4-1CA5-48DA-950F-828AB77B915E}" srcOrd="2" destOrd="0" parTransId="{E1781F97-3207-4366-904F-3B68CABE4A1F}" sibTransId="{A2F9EDC7-99C2-48DD-B3FF-B202223D6D97}"/>
    <dgm:cxn modelId="{6A442CDD-3646-4963-8908-82561363973D}" type="presOf" srcId="{55405015-B215-4119-AE9B-AAAB12D0FA46}" destId="{D36DB386-D4F6-4AE1-84A2-633628E38DAD}" srcOrd="0" destOrd="1" presId="urn:microsoft.com/office/officeart/2005/8/layout/hList1"/>
    <dgm:cxn modelId="{3CFDE607-6B4C-4A7A-B5FA-77D49CEC5A0B}" type="presOf" srcId="{F757EE81-0A0E-4840-8AF7-3FDD4C62FF74}" destId="{F3461B35-B2AB-489A-876B-318A8770CF43}" srcOrd="0" destOrd="6" presId="urn:microsoft.com/office/officeart/2005/8/layout/hList1"/>
    <dgm:cxn modelId="{3F227B1C-2CFE-47AB-9C85-49297F992BD0}" type="presOf" srcId="{01D971A0-479A-466E-A2E5-03252E31569D}" destId="{F3461B35-B2AB-489A-876B-318A8770CF43}" srcOrd="0" destOrd="3" presId="urn:microsoft.com/office/officeart/2005/8/layout/hList1"/>
    <dgm:cxn modelId="{3F634A82-FCAE-4862-A4A8-721F5837B426}" type="presParOf" srcId="{F28EC280-D045-4AF1-92EC-0F4E6711C670}" destId="{9794D572-8FAC-4795-926D-77FDB0077555}" srcOrd="0" destOrd="0" presId="urn:microsoft.com/office/officeart/2005/8/layout/hList1"/>
    <dgm:cxn modelId="{7688DB51-50BC-4B07-B98C-552EBA7A8740}" type="presParOf" srcId="{9794D572-8FAC-4795-926D-77FDB0077555}" destId="{E43861EE-9BC0-4F7F-A83C-331F06DD1594}" srcOrd="0" destOrd="0" presId="urn:microsoft.com/office/officeart/2005/8/layout/hList1"/>
    <dgm:cxn modelId="{14929C43-7877-4727-B055-F7156D779CEE}" type="presParOf" srcId="{9794D572-8FAC-4795-926D-77FDB0077555}" destId="{D36DB386-D4F6-4AE1-84A2-633628E38DAD}" srcOrd="1" destOrd="0" presId="urn:microsoft.com/office/officeart/2005/8/layout/hList1"/>
    <dgm:cxn modelId="{A7FDE9E5-284F-43C3-B8B6-1E67023B3A16}" type="presParOf" srcId="{F28EC280-D045-4AF1-92EC-0F4E6711C670}" destId="{7DC20401-C24D-4EA9-8D7E-C8C3F867B715}" srcOrd="1" destOrd="0" presId="urn:microsoft.com/office/officeart/2005/8/layout/hList1"/>
    <dgm:cxn modelId="{4F4EFED0-5714-4040-8EB6-2CCCB4C621B5}" type="presParOf" srcId="{F28EC280-D045-4AF1-92EC-0F4E6711C670}" destId="{32B8685B-9AC5-4B6B-996B-CFD4DC25BADA}" srcOrd="2" destOrd="0" presId="urn:microsoft.com/office/officeart/2005/8/layout/hList1"/>
    <dgm:cxn modelId="{B745DBD9-8453-4764-ADFA-47A5BA64122C}" type="presParOf" srcId="{32B8685B-9AC5-4B6B-996B-CFD4DC25BADA}" destId="{0FE8816F-495E-420D-9E88-B46806A872C7}" srcOrd="0" destOrd="0" presId="urn:microsoft.com/office/officeart/2005/8/layout/hList1"/>
    <dgm:cxn modelId="{3991D0EF-6709-4DB2-A00A-AA83DBD1F1E3}" type="presParOf" srcId="{32B8685B-9AC5-4B6B-996B-CFD4DC25BADA}" destId="{72882812-FD2F-4DCD-A449-EAB1EA369A03}" srcOrd="1" destOrd="0" presId="urn:microsoft.com/office/officeart/2005/8/layout/hList1"/>
    <dgm:cxn modelId="{C3943AC1-0D6B-4238-93B6-A71390C487C2}" type="presParOf" srcId="{F28EC280-D045-4AF1-92EC-0F4E6711C670}" destId="{405D8BF3-44C7-4305-B190-297235D048EC}" srcOrd="3" destOrd="0" presId="urn:microsoft.com/office/officeart/2005/8/layout/hList1"/>
    <dgm:cxn modelId="{81FD9268-E4DC-45F7-987C-C9060E7D883F}" type="presParOf" srcId="{F28EC280-D045-4AF1-92EC-0F4E6711C670}" destId="{9DDE345E-F8C1-4468-891E-DF5F860C748E}" srcOrd="4" destOrd="0" presId="urn:microsoft.com/office/officeart/2005/8/layout/hList1"/>
    <dgm:cxn modelId="{F790155A-5BC4-40C8-87A4-774C6FFA92A9}" type="presParOf" srcId="{9DDE345E-F8C1-4468-891E-DF5F860C748E}" destId="{5C43C172-7967-4C87-8332-51FC9AF8D17F}" srcOrd="0" destOrd="0" presId="urn:microsoft.com/office/officeart/2005/8/layout/hList1"/>
    <dgm:cxn modelId="{F867F93F-682C-4E31-82C0-1E16A1A66EA5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AD79DD-31CF-44B6-AD76-19A28E05BE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1213-1A2A-43ED-BE52-0DA97EAE811E}">
      <dgm:prSet phldrT="[Текст]"/>
      <dgm:spPr/>
      <dgm:t>
        <a:bodyPr/>
        <a:lstStyle/>
        <a:p>
          <a:r>
            <a:rPr lang="ru-RU" dirty="0" smtClean="0"/>
            <a:t>Технологии сохранения и стимулирования здоровья</a:t>
          </a:r>
          <a:endParaRPr lang="ru-RU" dirty="0"/>
        </a:p>
      </dgm:t>
    </dgm:pt>
    <dgm:pt modelId="{D31A9321-7C18-4214-BD62-2312029FCCC7}" type="parTrans" cxnId="{06823CB6-73E0-43C7-A636-558376C4CECB}">
      <dgm:prSet/>
      <dgm:spPr/>
      <dgm:t>
        <a:bodyPr/>
        <a:lstStyle/>
        <a:p>
          <a:endParaRPr lang="ru-RU"/>
        </a:p>
      </dgm:t>
    </dgm:pt>
    <dgm:pt modelId="{52AC92F6-9B70-4B2F-AA2F-C41EE41DAA0D}" type="sibTrans" cxnId="{06823CB6-73E0-43C7-A636-558376C4CECB}">
      <dgm:prSet/>
      <dgm:spPr/>
      <dgm:t>
        <a:bodyPr/>
        <a:lstStyle/>
        <a:p>
          <a:endParaRPr lang="ru-RU"/>
        </a:p>
      </dgm:t>
    </dgm:pt>
    <dgm:pt modelId="{F334EB4F-23B5-422E-A7C9-C7B8DC51E135}">
      <dgm:prSet phldrT="[Текст]"/>
      <dgm:spPr/>
      <dgm:t>
        <a:bodyPr/>
        <a:lstStyle/>
        <a:p>
          <a:r>
            <a:rPr lang="ru-RU" dirty="0" smtClean="0"/>
            <a:t>Гимнастика пробуждения</a:t>
          </a:r>
          <a:endParaRPr lang="ru-RU" dirty="0"/>
        </a:p>
      </dgm:t>
    </dgm:pt>
    <dgm:pt modelId="{25FB90E0-31EB-44C1-93F2-BB3BDB8CE2BC}" type="parTrans" cxnId="{116C1AF2-F0D0-4EE0-A9F3-5E9723FD959B}">
      <dgm:prSet/>
      <dgm:spPr/>
      <dgm:t>
        <a:bodyPr/>
        <a:lstStyle/>
        <a:p>
          <a:endParaRPr lang="ru-RU"/>
        </a:p>
      </dgm:t>
    </dgm:pt>
    <dgm:pt modelId="{6E952B5A-D16F-4161-809E-6564A2D78DEC}" type="sibTrans" cxnId="{116C1AF2-F0D0-4EE0-A9F3-5E9723FD959B}">
      <dgm:prSet/>
      <dgm:spPr/>
      <dgm:t>
        <a:bodyPr/>
        <a:lstStyle/>
        <a:p>
          <a:endParaRPr lang="ru-RU"/>
        </a:p>
      </dgm:t>
    </dgm:pt>
    <dgm:pt modelId="{067258B9-6694-49EA-8809-C53D35FDF4CA}">
      <dgm:prSet phldrT="[Текст]"/>
      <dgm:spPr/>
      <dgm:t>
        <a:bodyPr/>
        <a:lstStyle/>
        <a:p>
          <a:r>
            <a:rPr lang="ru-RU" dirty="0" smtClean="0"/>
            <a:t>Подвижные и спортивные игры</a:t>
          </a:r>
          <a:endParaRPr lang="ru-RU" dirty="0"/>
        </a:p>
      </dgm:t>
    </dgm:pt>
    <dgm:pt modelId="{55DD514D-7966-492D-8550-EFDD63094CF7}" type="parTrans" cxnId="{17352B30-35F3-45F6-8DCE-4376310E0C51}">
      <dgm:prSet/>
      <dgm:spPr/>
      <dgm:t>
        <a:bodyPr/>
        <a:lstStyle/>
        <a:p>
          <a:endParaRPr lang="ru-RU"/>
        </a:p>
      </dgm:t>
    </dgm:pt>
    <dgm:pt modelId="{64F24DDE-FDDD-426F-A7A1-7BEA61C5780A}" type="sibTrans" cxnId="{17352B30-35F3-45F6-8DCE-4376310E0C51}">
      <dgm:prSet/>
      <dgm:spPr/>
      <dgm:t>
        <a:bodyPr/>
        <a:lstStyle/>
        <a:p>
          <a:endParaRPr lang="ru-RU"/>
        </a:p>
      </dgm:t>
    </dgm:pt>
    <dgm:pt modelId="{0FC64176-FE08-4257-BC49-4BB33BF93363}">
      <dgm:prSet phldrT="[Текст]"/>
      <dgm:spPr/>
      <dgm:t>
        <a:bodyPr/>
        <a:lstStyle/>
        <a:p>
          <a:r>
            <a:rPr lang="ru-RU" dirty="0" smtClean="0"/>
            <a:t>Технологии обучения здоровому образу жизни</a:t>
          </a:r>
          <a:endParaRPr lang="ru-RU" dirty="0"/>
        </a:p>
      </dgm:t>
    </dgm:pt>
    <dgm:pt modelId="{42C174DB-0F6F-46F1-A905-BEC843726A8A}" type="parTrans" cxnId="{5ABEB44A-BD89-4EB4-948B-3AAA6B2CA726}">
      <dgm:prSet/>
      <dgm:spPr/>
      <dgm:t>
        <a:bodyPr/>
        <a:lstStyle/>
        <a:p>
          <a:endParaRPr lang="ru-RU"/>
        </a:p>
      </dgm:t>
    </dgm:pt>
    <dgm:pt modelId="{B859589D-FE96-41E1-85BC-4890E64CC5D4}" type="sibTrans" cxnId="{5ABEB44A-BD89-4EB4-948B-3AAA6B2CA726}">
      <dgm:prSet/>
      <dgm:spPr/>
      <dgm:t>
        <a:bodyPr/>
        <a:lstStyle/>
        <a:p>
          <a:endParaRPr lang="ru-RU"/>
        </a:p>
      </dgm:t>
    </dgm:pt>
    <dgm:pt modelId="{1F0C1B55-2B8D-469A-A586-786A8D36D225}">
      <dgm:prSet phldrT="[Текст]"/>
      <dgm:spPr/>
      <dgm:t>
        <a:bodyPr/>
        <a:lstStyle/>
        <a:p>
          <a:r>
            <a:rPr lang="ru-RU" dirty="0" smtClean="0"/>
            <a:t>Физкультурные занятия (по программе)</a:t>
          </a:r>
          <a:endParaRPr lang="ru-RU" dirty="0"/>
        </a:p>
      </dgm:t>
    </dgm:pt>
    <dgm:pt modelId="{2D473796-1B81-4FE1-BA5B-C16815144220}" type="parTrans" cxnId="{52EBFAF2-0524-4606-980C-6BC09AEBDB34}">
      <dgm:prSet/>
      <dgm:spPr/>
      <dgm:t>
        <a:bodyPr/>
        <a:lstStyle/>
        <a:p>
          <a:endParaRPr lang="ru-RU"/>
        </a:p>
      </dgm:t>
    </dgm:pt>
    <dgm:pt modelId="{4CA747C0-90D8-42C5-84AF-A09EE26CB062}" type="sibTrans" cxnId="{52EBFAF2-0524-4606-980C-6BC09AEBDB34}">
      <dgm:prSet/>
      <dgm:spPr/>
      <dgm:t>
        <a:bodyPr/>
        <a:lstStyle/>
        <a:p>
          <a:endParaRPr lang="ru-RU"/>
        </a:p>
      </dgm:t>
    </dgm:pt>
    <dgm:pt modelId="{52F1BB3C-F053-4A4A-AA79-6E8B807AC694}">
      <dgm:prSet phldrT="[Текст]"/>
      <dgm:spPr/>
      <dgm:t>
        <a:bodyPr/>
        <a:lstStyle/>
        <a:p>
          <a:r>
            <a:rPr lang="ru-RU" dirty="0" smtClean="0"/>
            <a:t>Коррекционные технологии</a:t>
          </a:r>
          <a:endParaRPr lang="ru-RU" dirty="0"/>
        </a:p>
      </dgm:t>
    </dgm:pt>
    <dgm:pt modelId="{5BB60595-594D-45E8-BF84-5B2CAD84709C}" type="parTrans" cxnId="{036A804A-6CA2-4CC6-AE12-4DA2A65E73EC}">
      <dgm:prSet/>
      <dgm:spPr/>
      <dgm:t>
        <a:bodyPr/>
        <a:lstStyle/>
        <a:p>
          <a:endParaRPr lang="ru-RU"/>
        </a:p>
      </dgm:t>
    </dgm:pt>
    <dgm:pt modelId="{75FB3ACC-18E3-42F7-B538-47DD77E1926E}" type="sibTrans" cxnId="{036A804A-6CA2-4CC6-AE12-4DA2A65E73EC}">
      <dgm:prSet/>
      <dgm:spPr/>
      <dgm:t>
        <a:bodyPr/>
        <a:lstStyle/>
        <a:p>
          <a:endParaRPr lang="ru-RU"/>
        </a:p>
      </dgm:t>
    </dgm:pt>
    <dgm:pt modelId="{00B4CF59-B776-49A2-BC49-A07802E2C9C1}">
      <dgm:prSet phldrT="[Текст]"/>
      <dgm:spPr/>
      <dgm:t>
        <a:bodyPr/>
        <a:lstStyle/>
        <a:p>
          <a:r>
            <a:rPr lang="ru-RU" dirty="0" smtClean="0"/>
            <a:t>ЛФК</a:t>
          </a:r>
          <a:endParaRPr lang="ru-RU" dirty="0"/>
        </a:p>
      </dgm:t>
    </dgm:pt>
    <dgm:pt modelId="{22B57749-1DF2-430E-A66D-9BACDDF3E2F5}" type="parTrans" cxnId="{04C8AA07-6460-4EFF-A562-74053B49037B}">
      <dgm:prSet/>
      <dgm:spPr/>
      <dgm:t>
        <a:bodyPr/>
        <a:lstStyle/>
        <a:p>
          <a:endParaRPr lang="ru-RU"/>
        </a:p>
      </dgm:t>
    </dgm:pt>
    <dgm:pt modelId="{E1717D04-E5EA-4BD8-8882-284C75DE9972}" type="sibTrans" cxnId="{04C8AA07-6460-4EFF-A562-74053B49037B}">
      <dgm:prSet/>
      <dgm:spPr/>
      <dgm:t>
        <a:bodyPr/>
        <a:lstStyle/>
        <a:p>
          <a:endParaRPr lang="ru-RU"/>
        </a:p>
      </dgm:t>
    </dgm:pt>
    <dgm:pt modelId="{55405015-B215-4119-AE9B-AAAB12D0FA46}">
      <dgm:prSet phldrT="[Текст]"/>
      <dgm:spPr/>
      <dgm:t>
        <a:bodyPr/>
        <a:lstStyle/>
        <a:p>
          <a:r>
            <a:rPr lang="ru-RU" dirty="0" smtClean="0"/>
            <a:t>Динамические паузы (физкультминутки, дыхательная гимнастика, гимнастика для глаз)</a:t>
          </a:r>
          <a:endParaRPr lang="ru-RU" dirty="0"/>
        </a:p>
      </dgm:t>
    </dgm:pt>
    <dgm:pt modelId="{7B849541-8356-439F-B965-F4FD22275AB9}" type="parTrans" cxnId="{3B52FBDD-5690-4A27-92B4-9F594C743493}">
      <dgm:prSet/>
      <dgm:spPr/>
      <dgm:t>
        <a:bodyPr/>
        <a:lstStyle/>
        <a:p>
          <a:endParaRPr lang="ru-RU"/>
        </a:p>
      </dgm:t>
    </dgm:pt>
    <dgm:pt modelId="{E4D510AC-F257-4D09-8596-36F98008A4A9}" type="sibTrans" cxnId="{3B52FBDD-5690-4A27-92B4-9F594C743493}">
      <dgm:prSet/>
      <dgm:spPr/>
      <dgm:t>
        <a:bodyPr/>
        <a:lstStyle/>
        <a:p>
          <a:endParaRPr lang="ru-RU"/>
        </a:p>
      </dgm:t>
    </dgm:pt>
    <dgm:pt modelId="{8892414B-3FB8-4941-8DAE-C6DE5322C56F}">
      <dgm:prSet phldrT="[Текст]"/>
      <dgm:spPr/>
      <dgm:t>
        <a:bodyPr/>
        <a:lstStyle/>
        <a:p>
          <a:r>
            <a:rPr lang="ru-RU" dirty="0" smtClean="0"/>
            <a:t>Пальчиковая гимнастика</a:t>
          </a:r>
          <a:endParaRPr lang="ru-RU" dirty="0"/>
        </a:p>
      </dgm:t>
    </dgm:pt>
    <dgm:pt modelId="{D5A641B7-C8C8-49B0-9A71-AD76624146B6}" type="parTrans" cxnId="{4FA61FE7-B5E0-4370-9E0B-52AFC64AEAAD}">
      <dgm:prSet/>
      <dgm:spPr/>
      <dgm:t>
        <a:bodyPr/>
        <a:lstStyle/>
        <a:p>
          <a:endParaRPr lang="ru-RU"/>
        </a:p>
      </dgm:t>
    </dgm:pt>
    <dgm:pt modelId="{ECD7428D-F1F7-423F-8D4B-C80A2916FE9C}" type="sibTrans" cxnId="{4FA61FE7-B5E0-4370-9E0B-52AFC64AEAAD}">
      <dgm:prSet/>
      <dgm:spPr/>
      <dgm:t>
        <a:bodyPr/>
        <a:lstStyle/>
        <a:p>
          <a:endParaRPr lang="ru-RU"/>
        </a:p>
      </dgm:t>
    </dgm:pt>
    <dgm:pt modelId="{540D7FE8-5C62-437E-A7A7-77D057CE8650}">
      <dgm:prSet phldrT="[Текст]"/>
      <dgm:spPr/>
      <dgm:t>
        <a:bodyPr/>
        <a:lstStyle/>
        <a:p>
          <a:r>
            <a:rPr lang="ru-RU" dirty="0" err="1" smtClean="0"/>
            <a:t>Кинезотерапия</a:t>
          </a:r>
          <a:r>
            <a:rPr lang="ru-RU" dirty="0" smtClean="0"/>
            <a:t> (гимнастика мозга)</a:t>
          </a:r>
          <a:endParaRPr lang="ru-RU" dirty="0"/>
        </a:p>
      </dgm:t>
    </dgm:pt>
    <dgm:pt modelId="{FF86947D-09C5-458F-9412-F31B10E6B0AE}" type="parTrans" cxnId="{95A2212F-EED2-4F7E-8D01-876BF60E665E}">
      <dgm:prSet/>
      <dgm:spPr/>
      <dgm:t>
        <a:bodyPr/>
        <a:lstStyle/>
        <a:p>
          <a:endParaRPr lang="ru-RU"/>
        </a:p>
      </dgm:t>
    </dgm:pt>
    <dgm:pt modelId="{EA67496C-64E8-4BEB-8E82-7E87CF45EF60}" type="sibTrans" cxnId="{95A2212F-EED2-4F7E-8D01-876BF60E665E}">
      <dgm:prSet/>
      <dgm:spPr/>
      <dgm:t>
        <a:bodyPr/>
        <a:lstStyle/>
        <a:p>
          <a:endParaRPr lang="ru-RU"/>
        </a:p>
      </dgm:t>
    </dgm:pt>
    <dgm:pt modelId="{FF997329-BE90-4906-B987-12689B474CFF}">
      <dgm:prSet phldrT="[Текст]"/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29B44F11-7504-4AD0-A87F-2C94C3936CCD}" type="parTrans" cxnId="{87286069-77E3-4606-B4AF-1350F98DB84C}">
      <dgm:prSet/>
      <dgm:spPr/>
      <dgm:t>
        <a:bodyPr/>
        <a:lstStyle/>
        <a:p>
          <a:endParaRPr lang="ru-RU"/>
        </a:p>
      </dgm:t>
    </dgm:pt>
    <dgm:pt modelId="{DC5C6D4A-4CDC-440D-8457-783896EC2AC2}" type="sibTrans" cxnId="{87286069-77E3-4606-B4AF-1350F98DB84C}">
      <dgm:prSet/>
      <dgm:spPr/>
      <dgm:t>
        <a:bodyPr/>
        <a:lstStyle/>
        <a:p>
          <a:endParaRPr lang="ru-RU"/>
        </a:p>
      </dgm:t>
    </dgm:pt>
    <dgm:pt modelId="{EA0F12C4-1CA5-48DA-950F-828AB77B915E}">
      <dgm:prSet phldrT="[Текст]"/>
      <dgm:spPr/>
      <dgm:t>
        <a:bodyPr/>
        <a:lstStyle/>
        <a:p>
          <a:r>
            <a:rPr lang="ru-RU" dirty="0" smtClean="0"/>
            <a:t>Физкультурные досуги, праздники (работа с родителями)</a:t>
          </a:r>
          <a:endParaRPr lang="ru-RU" dirty="0"/>
        </a:p>
      </dgm:t>
    </dgm:pt>
    <dgm:pt modelId="{E1781F97-3207-4366-904F-3B68CABE4A1F}" type="parTrans" cxnId="{390C51CB-4BD5-47F4-8031-F402C25C18F0}">
      <dgm:prSet/>
      <dgm:spPr/>
      <dgm:t>
        <a:bodyPr/>
        <a:lstStyle/>
        <a:p>
          <a:endParaRPr lang="ru-RU"/>
        </a:p>
      </dgm:t>
    </dgm:pt>
    <dgm:pt modelId="{A2F9EDC7-99C2-48DD-B3FF-B202223D6D97}" type="sibTrans" cxnId="{390C51CB-4BD5-47F4-8031-F402C25C18F0}">
      <dgm:prSet/>
      <dgm:spPr/>
      <dgm:t>
        <a:bodyPr/>
        <a:lstStyle/>
        <a:p>
          <a:endParaRPr lang="ru-RU"/>
        </a:p>
      </dgm:t>
    </dgm:pt>
    <dgm:pt modelId="{050FE83E-EB1E-44E3-9E5B-9DDAAC5A2B66}">
      <dgm:prSet phldrT="[Текст]"/>
      <dgm:spPr/>
      <dgm:t>
        <a:bodyPr/>
        <a:lstStyle/>
        <a:p>
          <a:r>
            <a:rPr lang="ru-RU" dirty="0" err="1" smtClean="0"/>
            <a:t>Допобразование</a:t>
          </a:r>
          <a:r>
            <a:rPr lang="ru-RU" dirty="0" smtClean="0"/>
            <a:t> (спортивные секции)</a:t>
          </a:r>
          <a:endParaRPr lang="ru-RU" dirty="0"/>
        </a:p>
      </dgm:t>
    </dgm:pt>
    <dgm:pt modelId="{E6CE98CA-D563-45F2-BE3A-BB4DCB737C8A}" type="parTrans" cxnId="{C241AD5B-7876-4832-A574-F890DA58DC17}">
      <dgm:prSet/>
      <dgm:spPr/>
      <dgm:t>
        <a:bodyPr/>
        <a:lstStyle/>
        <a:p>
          <a:endParaRPr lang="ru-RU"/>
        </a:p>
      </dgm:t>
    </dgm:pt>
    <dgm:pt modelId="{BE9D6350-17FC-4C8B-A0AA-105518A1DB22}" type="sibTrans" cxnId="{C241AD5B-7876-4832-A574-F890DA58DC17}">
      <dgm:prSet/>
      <dgm:spPr/>
      <dgm:t>
        <a:bodyPr/>
        <a:lstStyle/>
        <a:p>
          <a:endParaRPr lang="ru-RU"/>
        </a:p>
      </dgm:t>
    </dgm:pt>
    <dgm:pt modelId="{BA883759-6F84-4330-938F-6ADB013714C6}">
      <dgm:prSet phldrT="[Текст]"/>
      <dgm:spPr/>
      <dgm:t>
        <a:bodyPr/>
        <a:lstStyle/>
        <a:p>
          <a:r>
            <a:rPr lang="ru-RU" dirty="0" smtClean="0"/>
            <a:t>Точечный самомассаж</a:t>
          </a:r>
          <a:endParaRPr lang="ru-RU" dirty="0"/>
        </a:p>
      </dgm:t>
    </dgm:pt>
    <dgm:pt modelId="{0CFBFB63-E252-49E1-9269-61671619C724}" type="parTrans" cxnId="{5508E78F-5B67-47A6-BFFD-EE0A7E94C4EB}">
      <dgm:prSet/>
      <dgm:spPr/>
      <dgm:t>
        <a:bodyPr/>
        <a:lstStyle/>
        <a:p>
          <a:endParaRPr lang="ru-RU"/>
        </a:p>
      </dgm:t>
    </dgm:pt>
    <dgm:pt modelId="{B4611F3B-0CDC-429F-AFF3-809B774F5F1A}" type="sibTrans" cxnId="{5508E78F-5B67-47A6-BFFD-EE0A7E94C4EB}">
      <dgm:prSet/>
      <dgm:spPr/>
      <dgm:t>
        <a:bodyPr/>
        <a:lstStyle/>
        <a:p>
          <a:endParaRPr lang="ru-RU"/>
        </a:p>
      </dgm:t>
    </dgm:pt>
    <dgm:pt modelId="{EE904C05-B69C-4D79-A6C2-EEA5D646A624}">
      <dgm:prSet phldrT="[Текст]"/>
      <dgm:spPr/>
      <dgm:t>
        <a:bodyPr/>
        <a:lstStyle/>
        <a:p>
          <a:r>
            <a:rPr lang="ru-RU" dirty="0" smtClean="0"/>
            <a:t>Арт-терапия</a:t>
          </a:r>
          <a:endParaRPr lang="ru-RU" dirty="0"/>
        </a:p>
      </dgm:t>
    </dgm:pt>
    <dgm:pt modelId="{A8EB8539-0C58-4BC4-8F56-1698B28A92F6}" type="parTrans" cxnId="{2EAF4D03-D541-407C-8C7F-2CAC8FEC78E5}">
      <dgm:prSet/>
      <dgm:spPr/>
      <dgm:t>
        <a:bodyPr/>
        <a:lstStyle/>
        <a:p>
          <a:endParaRPr lang="ru-RU"/>
        </a:p>
      </dgm:t>
    </dgm:pt>
    <dgm:pt modelId="{C825E5F2-17A2-449B-BD63-AFF0DA86B6CF}" type="sibTrans" cxnId="{2EAF4D03-D541-407C-8C7F-2CAC8FEC78E5}">
      <dgm:prSet/>
      <dgm:spPr/>
      <dgm:t>
        <a:bodyPr/>
        <a:lstStyle/>
        <a:p>
          <a:endParaRPr lang="ru-RU"/>
        </a:p>
      </dgm:t>
    </dgm:pt>
    <dgm:pt modelId="{548366D2-E0D3-4EE6-9DEF-1666E508885F}">
      <dgm:prSet phldrT="[Текст]"/>
      <dgm:spPr/>
      <dgm:t>
        <a:bodyPr/>
        <a:lstStyle/>
        <a:p>
          <a:r>
            <a:rPr lang="ru-RU" dirty="0" smtClean="0"/>
            <a:t>Артикуляционная гимнастика</a:t>
          </a:r>
          <a:endParaRPr lang="ru-RU" dirty="0"/>
        </a:p>
      </dgm:t>
    </dgm:pt>
    <dgm:pt modelId="{A8ADBF7E-E241-4AF7-87C1-FBE888B0EC4F}" type="parTrans" cxnId="{BBD23EB7-D3CF-4474-8A21-1459EFA4444C}">
      <dgm:prSet/>
      <dgm:spPr/>
      <dgm:t>
        <a:bodyPr/>
        <a:lstStyle/>
        <a:p>
          <a:endParaRPr lang="ru-RU"/>
        </a:p>
      </dgm:t>
    </dgm:pt>
    <dgm:pt modelId="{80E3D78F-0CA4-4CA9-A891-187A8407B7DA}" type="sibTrans" cxnId="{BBD23EB7-D3CF-4474-8A21-1459EFA4444C}">
      <dgm:prSet/>
      <dgm:spPr/>
      <dgm:t>
        <a:bodyPr/>
        <a:lstStyle/>
        <a:p>
          <a:endParaRPr lang="ru-RU"/>
        </a:p>
      </dgm:t>
    </dgm:pt>
    <dgm:pt modelId="{01D971A0-479A-466E-A2E5-03252E31569D}">
      <dgm:prSet phldrT="[Текст]"/>
      <dgm:spPr/>
      <dgm:t>
        <a:bodyPr/>
        <a:lstStyle/>
        <a:p>
          <a:r>
            <a:rPr lang="ru-RU" dirty="0" smtClean="0"/>
            <a:t>Самомассаж</a:t>
          </a:r>
          <a:endParaRPr lang="ru-RU" dirty="0"/>
        </a:p>
      </dgm:t>
    </dgm:pt>
    <dgm:pt modelId="{178BC526-08EC-403B-BDF6-9FF7A3044CF7}" type="parTrans" cxnId="{866653DD-7397-4DF1-B810-5B3BD666036F}">
      <dgm:prSet/>
      <dgm:spPr/>
      <dgm:t>
        <a:bodyPr/>
        <a:lstStyle/>
        <a:p>
          <a:endParaRPr lang="ru-RU"/>
        </a:p>
      </dgm:t>
    </dgm:pt>
    <dgm:pt modelId="{72248CC4-46AB-4B5B-9471-DDCE94D0233D}" type="sibTrans" cxnId="{866653DD-7397-4DF1-B810-5B3BD666036F}">
      <dgm:prSet/>
      <dgm:spPr/>
      <dgm:t>
        <a:bodyPr/>
        <a:lstStyle/>
        <a:p>
          <a:endParaRPr lang="ru-RU"/>
        </a:p>
      </dgm:t>
    </dgm:pt>
    <dgm:pt modelId="{5F5BBAF2-3946-4BBA-9952-E83BBBCB1A5E}">
      <dgm:prSet phldrT="[Текст]"/>
      <dgm:spPr/>
      <dgm:t>
        <a:bodyPr/>
        <a:lstStyle/>
        <a:p>
          <a:r>
            <a:rPr lang="ru-RU" dirty="0" smtClean="0"/>
            <a:t>Су-</a:t>
          </a:r>
          <a:r>
            <a:rPr lang="ru-RU" dirty="0" err="1" smtClean="0"/>
            <a:t>Джок</a:t>
          </a:r>
          <a:r>
            <a:rPr lang="ru-RU" dirty="0" smtClean="0"/>
            <a:t> терапия</a:t>
          </a:r>
          <a:endParaRPr lang="ru-RU" dirty="0"/>
        </a:p>
      </dgm:t>
    </dgm:pt>
    <dgm:pt modelId="{6C653BF9-3572-4E2E-9DE4-26C0E882B21F}" type="parTrans" cxnId="{C231B7B5-8B33-4C61-97D3-72BBB6A01059}">
      <dgm:prSet/>
      <dgm:spPr/>
      <dgm:t>
        <a:bodyPr/>
        <a:lstStyle/>
        <a:p>
          <a:endParaRPr lang="ru-RU"/>
        </a:p>
      </dgm:t>
    </dgm:pt>
    <dgm:pt modelId="{AA69889F-2BBA-4B6E-A3D0-D4747F976420}" type="sibTrans" cxnId="{C231B7B5-8B33-4C61-97D3-72BBB6A01059}">
      <dgm:prSet/>
      <dgm:spPr/>
      <dgm:t>
        <a:bodyPr/>
        <a:lstStyle/>
        <a:p>
          <a:endParaRPr lang="ru-RU"/>
        </a:p>
      </dgm:t>
    </dgm:pt>
    <dgm:pt modelId="{0A25D9E8-EF77-47E9-8069-46740D9BA117}">
      <dgm:prSet phldrT="[Текст]"/>
      <dgm:spPr/>
      <dgm:t>
        <a:bodyPr/>
        <a:lstStyle/>
        <a:p>
          <a:r>
            <a:rPr lang="ru-RU" dirty="0" err="1" smtClean="0"/>
            <a:t>Логоритмика</a:t>
          </a:r>
          <a:endParaRPr lang="ru-RU" dirty="0"/>
        </a:p>
      </dgm:t>
    </dgm:pt>
    <dgm:pt modelId="{3E198042-9BF0-43B6-8D1B-A4453E2DF634}" type="parTrans" cxnId="{A38D9863-0D5A-4723-9439-9443A781EB12}">
      <dgm:prSet/>
      <dgm:spPr/>
      <dgm:t>
        <a:bodyPr/>
        <a:lstStyle/>
        <a:p>
          <a:endParaRPr lang="ru-RU"/>
        </a:p>
      </dgm:t>
    </dgm:pt>
    <dgm:pt modelId="{81E1C383-B7D6-4E0F-BED8-67E831BC4497}" type="sibTrans" cxnId="{A38D9863-0D5A-4723-9439-9443A781EB12}">
      <dgm:prSet/>
      <dgm:spPr/>
      <dgm:t>
        <a:bodyPr/>
        <a:lstStyle/>
        <a:p>
          <a:endParaRPr lang="ru-RU"/>
        </a:p>
      </dgm:t>
    </dgm:pt>
    <dgm:pt modelId="{F28EC280-D045-4AF1-92EC-0F4E6711C670}" type="pres">
      <dgm:prSet presAssocID="{99AD79DD-31CF-44B6-AD76-19A28E05BEC8}" presName="Name0" presStyleCnt="0">
        <dgm:presLayoutVars>
          <dgm:dir/>
          <dgm:animLvl val="lvl"/>
          <dgm:resizeHandles val="exact"/>
        </dgm:presLayoutVars>
      </dgm:prSet>
      <dgm:spPr/>
    </dgm:pt>
    <dgm:pt modelId="{9794D572-8FAC-4795-926D-77FDB0077555}" type="pres">
      <dgm:prSet presAssocID="{2F9C1213-1A2A-43ED-BE52-0DA97EAE811E}" presName="composite" presStyleCnt="0"/>
      <dgm:spPr/>
    </dgm:pt>
    <dgm:pt modelId="{E43861EE-9BC0-4F7F-A83C-331F06DD1594}" type="pres">
      <dgm:prSet presAssocID="{2F9C1213-1A2A-43ED-BE52-0DA97EAE81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6DB386-D4F6-4AE1-84A2-633628E38DAD}" type="pres">
      <dgm:prSet presAssocID="{2F9C1213-1A2A-43ED-BE52-0DA97EAE81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0401-C24D-4EA9-8D7E-C8C3F867B715}" type="pres">
      <dgm:prSet presAssocID="{52AC92F6-9B70-4B2F-AA2F-C41EE41DAA0D}" presName="space" presStyleCnt="0"/>
      <dgm:spPr/>
    </dgm:pt>
    <dgm:pt modelId="{32B8685B-9AC5-4B6B-996B-CFD4DC25BADA}" type="pres">
      <dgm:prSet presAssocID="{0FC64176-FE08-4257-BC49-4BB33BF93363}" presName="composite" presStyleCnt="0"/>
      <dgm:spPr/>
    </dgm:pt>
    <dgm:pt modelId="{0FE8816F-495E-420D-9E88-B46806A872C7}" type="pres">
      <dgm:prSet presAssocID="{0FC64176-FE08-4257-BC49-4BB33BF933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2812-FD2F-4DCD-A449-EAB1EA369A03}" type="pres">
      <dgm:prSet presAssocID="{0FC64176-FE08-4257-BC49-4BB33BF933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D8BF3-44C7-4305-B190-297235D048EC}" type="pres">
      <dgm:prSet presAssocID="{B859589D-FE96-41E1-85BC-4890E64CC5D4}" presName="space" presStyleCnt="0"/>
      <dgm:spPr/>
    </dgm:pt>
    <dgm:pt modelId="{9DDE345E-F8C1-4468-891E-DF5F860C748E}" type="pres">
      <dgm:prSet presAssocID="{52F1BB3C-F053-4A4A-AA79-6E8B807AC694}" presName="composite" presStyleCnt="0"/>
      <dgm:spPr/>
    </dgm:pt>
    <dgm:pt modelId="{5C43C172-7967-4C87-8332-51FC9AF8D17F}" type="pres">
      <dgm:prSet presAssocID="{52F1BB3C-F053-4A4A-AA79-6E8B807AC6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3461B35-B2AB-489A-876B-318A8770CF43}" type="pres">
      <dgm:prSet presAssocID="{52F1BB3C-F053-4A4A-AA79-6E8B807AC6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23EB7-D3CF-4474-8A21-1459EFA4444C}" srcId="{52F1BB3C-F053-4A4A-AA79-6E8B807AC694}" destId="{548366D2-E0D3-4EE6-9DEF-1666E508885F}" srcOrd="2" destOrd="0" parTransId="{A8ADBF7E-E241-4AF7-87C1-FBE888B0EC4F}" sibTransId="{80E3D78F-0CA4-4CA9-A891-187A8407B7DA}"/>
    <dgm:cxn modelId="{195AD886-C281-457A-BD6D-DB45AD375F62}" type="presOf" srcId="{EA0F12C4-1CA5-48DA-950F-828AB77B915E}" destId="{72882812-FD2F-4DCD-A449-EAB1EA369A03}" srcOrd="0" destOrd="2" presId="urn:microsoft.com/office/officeart/2005/8/layout/hList1"/>
    <dgm:cxn modelId="{C96F6B9D-1DF8-418F-8955-9193E92E9EAC}" type="presOf" srcId="{5F5BBAF2-3946-4BBA-9952-E83BBBCB1A5E}" destId="{F3461B35-B2AB-489A-876B-318A8770CF43}" srcOrd="0" destOrd="4" presId="urn:microsoft.com/office/officeart/2005/8/layout/hList1"/>
    <dgm:cxn modelId="{82D0A0BC-6564-4576-87D9-5D4815B4C242}" type="presOf" srcId="{050FE83E-EB1E-44E3-9E5B-9DDAAC5A2B66}" destId="{72882812-FD2F-4DCD-A449-EAB1EA369A03}" srcOrd="0" destOrd="3" presId="urn:microsoft.com/office/officeart/2005/8/layout/hList1"/>
    <dgm:cxn modelId="{C231B7B5-8B33-4C61-97D3-72BBB6A01059}" srcId="{52F1BB3C-F053-4A4A-AA79-6E8B807AC694}" destId="{5F5BBAF2-3946-4BBA-9952-E83BBBCB1A5E}" srcOrd="4" destOrd="0" parTransId="{6C653BF9-3572-4E2E-9DE4-26C0E882B21F}" sibTransId="{AA69889F-2BBA-4B6E-A3D0-D4747F976420}"/>
    <dgm:cxn modelId="{C241AD5B-7876-4832-A574-F890DA58DC17}" srcId="{0FC64176-FE08-4257-BC49-4BB33BF93363}" destId="{050FE83E-EB1E-44E3-9E5B-9DDAAC5A2B66}" srcOrd="3" destOrd="0" parTransId="{E6CE98CA-D563-45F2-BE3A-BB4DCB737C8A}" sibTransId="{BE9D6350-17FC-4C8B-A0AA-105518A1DB22}"/>
    <dgm:cxn modelId="{A38D9863-0D5A-4723-9439-9443A781EB12}" srcId="{52F1BB3C-F053-4A4A-AA79-6E8B807AC694}" destId="{0A25D9E8-EF77-47E9-8069-46740D9BA117}" srcOrd="5" destOrd="0" parTransId="{3E198042-9BF0-43B6-8D1B-A4453E2DF634}" sibTransId="{81E1C383-B7D6-4E0F-BED8-67E831BC4497}"/>
    <dgm:cxn modelId="{B80DE589-6C44-4E37-B280-9A72E106C63D}" type="presOf" srcId="{2F9C1213-1A2A-43ED-BE52-0DA97EAE811E}" destId="{E43861EE-9BC0-4F7F-A83C-331F06DD1594}" srcOrd="0" destOrd="0" presId="urn:microsoft.com/office/officeart/2005/8/layout/hList1"/>
    <dgm:cxn modelId="{3FFDFF15-9F5E-4F6E-9F48-438DA546FC5E}" type="presOf" srcId="{540D7FE8-5C62-437E-A7A7-77D057CE8650}" destId="{D36DB386-D4F6-4AE1-84A2-633628E38DAD}" srcOrd="0" destOrd="4" presId="urn:microsoft.com/office/officeart/2005/8/layout/hList1"/>
    <dgm:cxn modelId="{BCCADFEA-8B10-4AC2-9C70-3A436C9035FE}" type="presOf" srcId="{FF997329-BE90-4906-B987-12689B474CFF}" destId="{72882812-FD2F-4DCD-A449-EAB1EA369A03}" srcOrd="0" destOrd="1" presId="urn:microsoft.com/office/officeart/2005/8/layout/hList1"/>
    <dgm:cxn modelId="{9F45DE11-20AC-4EEB-A517-2F83F65F0739}" type="presOf" srcId="{F334EB4F-23B5-422E-A7C9-C7B8DC51E135}" destId="{D36DB386-D4F6-4AE1-84A2-633628E38DAD}" srcOrd="0" destOrd="0" presId="urn:microsoft.com/office/officeart/2005/8/layout/hList1"/>
    <dgm:cxn modelId="{2EAF4D03-D541-407C-8C7F-2CAC8FEC78E5}" srcId="{52F1BB3C-F053-4A4A-AA79-6E8B807AC694}" destId="{EE904C05-B69C-4D79-A6C2-EEA5D646A624}" srcOrd="1" destOrd="0" parTransId="{A8EB8539-0C58-4BC4-8F56-1698B28A92F6}" sibTransId="{C825E5F2-17A2-449B-BD63-AFF0DA86B6CF}"/>
    <dgm:cxn modelId="{45D3D550-61CD-45F8-B56D-1617BEB47B69}" type="presOf" srcId="{1F0C1B55-2B8D-469A-A586-786A8D36D225}" destId="{72882812-FD2F-4DCD-A449-EAB1EA369A03}" srcOrd="0" destOrd="0" presId="urn:microsoft.com/office/officeart/2005/8/layout/hList1"/>
    <dgm:cxn modelId="{C0AE9C39-FFEF-46E4-917F-B2F42FA13384}" type="presOf" srcId="{BA883759-6F84-4330-938F-6ADB013714C6}" destId="{72882812-FD2F-4DCD-A449-EAB1EA369A03}" srcOrd="0" destOrd="4" presId="urn:microsoft.com/office/officeart/2005/8/layout/hList1"/>
    <dgm:cxn modelId="{52EBFAF2-0524-4606-980C-6BC09AEBDB34}" srcId="{0FC64176-FE08-4257-BC49-4BB33BF93363}" destId="{1F0C1B55-2B8D-469A-A586-786A8D36D225}" srcOrd="0" destOrd="0" parTransId="{2D473796-1B81-4FE1-BA5B-C16815144220}" sibTransId="{4CA747C0-90D8-42C5-84AF-A09EE26CB062}"/>
    <dgm:cxn modelId="{866653DD-7397-4DF1-B810-5B3BD666036F}" srcId="{52F1BB3C-F053-4A4A-AA79-6E8B807AC694}" destId="{01D971A0-479A-466E-A2E5-03252E31569D}" srcOrd="3" destOrd="0" parTransId="{178BC526-08EC-403B-BDF6-9FF7A3044CF7}" sibTransId="{72248CC4-46AB-4B5B-9471-DDCE94D0233D}"/>
    <dgm:cxn modelId="{8BA15038-882C-492C-9887-323E12729FC9}" type="presOf" srcId="{8892414B-3FB8-4941-8DAE-C6DE5322C56F}" destId="{D36DB386-D4F6-4AE1-84A2-633628E38DAD}" srcOrd="0" destOrd="3" presId="urn:microsoft.com/office/officeart/2005/8/layout/hList1"/>
    <dgm:cxn modelId="{95A2212F-EED2-4F7E-8D01-876BF60E665E}" srcId="{2F9C1213-1A2A-43ED-BE52-0DA97EAE811E}" destId="{540D7FE8-5C62-437E-A7A7-77D057CE8650}" srcOrd="4" destOrd="0" parTransId="{FF86947D-09C5-458F-9412-F31B10E6B0AE}" sibTransId="{EA67496C-64E8-4BEB-8E82-7E87CF45EF60}"/>
    <dgm:cxn modelId="{4FA61FE7-B5E0-4370-9E0B-52AFC64AEAAD}" srcId="{2F9C1213-1A2A-43ED-BE52-0DA97EAE811E}" destId="{8892414B-3FB8-4941-8DAE-C6DE5322C56F}" srcOrd="3" destOrd="0" parTransId="{D5A641B7-C8C8-49B0-9A71-AD76624146B6}" sibTransId="{ECD7428D-F1F7-423F-8D4B-C80A2916FE9C}"/>
    <dgm:cxn modelId="{17352B30-35F3-45F6-8DCE-4376310E0C51}" srcId="{2F9C1213-1A2A-43ED-BE52-0DA97EAE811E}" destId="{067258B9-6694-49EA-8809-C53D35FDF4CA}" srcOrd="2" destOrd="0" parTransId="{55DD514D-7966-492D-8550-EFDD63094CF7}" sibTransId="{64F24DDE-FDDD-426F-A7A1-7BEA61C5780A}"/>
    <dgm:cxn modelId="{EF12A6FC-B742-4CD9-A9F2-87B68841378E}" type="presOf" srcId="{99AD79DD-31CF-44B6-AD76-19A28E05BEC8}" destId="{F28EC280-D045-4AF1-92EC-0F4E6711C670}" srcOrd="0" destOrd="0" presId="urn:microsoft.com/office/officeart/2005/8/layout/hList1"/>
    <dgm:cxn modelId="{6357808D-0D88-4CC2-9C2F-1BC2BACF6362}" type="presOf" srcId="{0FC64176-FE08-4257-BC49-4BB33BF93363}" destId="{0FE8816F-495E-420D-9E88-B46806A872C7}" srcOrd="0" destOrd="0" presId="urn:microsoft.com/office/officeart/2005/8/layout/hList1"/>
    <dgm:cxn modelId="{00E3D971-04C2-4245-8F67-D210EC29C975}" type="presOf" srcId="{0A25D9E8-EF77-47E9-8069-46740D9BA117}" destId="{F3461B35-B2AB-489A-876B-318A8770CF43}" srcOrd="0" destOrd="5" presId="urn:microsoft.com/office/officeart/2005/8/layout/hList1"/>
    <dgm:cxn modelId="{A6B78B58-1651-4921-9186-BE2B7FD33ABA}" type="presOf" srcId="{55405015-B215-4119-AE9B-AAAB12D0FA46}" destId="{D36DB386-D4F6-4AE1-84A2-633628E38DAD}" srcOrd="0" destOrd="1" presId="urn:microsoft.com/office/officeart/2005/8/layout/hList1"/>
    <dgm:cxn modelId="{87286069-77E3-4606-B4AF-1350F98DB84C}" srcId="{0FC64176-FE08-4257-BC49-4BB33BF93363}" destId="{FF997329-BE90-4906-B987-12689B474CFF}" srcOrd="1" destOrd="0" parTransId="{29B44F11-7504-4AD0-A87F-2C94C3936CCD}" sibTransId="{DC5C6D4A-4CDC-440D-8457-783896EC2AC2}"/>
    <dgm:cxn modelId="{04C8AA07-6460-4EFF-A562-74053B49037B}" srcId="{52F1BB3C-F053-4A4A-AA79-6E8B807AC694}" destId="{00B4CF59-B776-49A2-BC49-A07802E2C9C1}" srcOrd="0" destOrd="0" parTransId="{22B57749-1DF2-430E-A66D-9BACDDF3E2F5}" sibTransId="{E1717D04-E5EA-4BD8-8882-284C75DE9972}"/>
    <dgm:cxn modelId="{ABEC8381-C475-4FEB-8E90-7F26E5659A92}" type="presOf" srcId="{EE904C05-B69C-4D79-A6C2-EEA5D646A624}" destId="{F3461B35-B2AB-489A-876B-318A8770CF43}" srcOrd="0" destOrd="1" presId="urn:microsoft.com/office/officeart/2005/8/layout/hList1"/>
    <dgm:cxn modelId="{1F3FB6C6-2327-4B78-B9C1-048E5041335E}" type="presOf" srcId="{00B4CF59-B776-49A2-BC49-A07802E2C9C1}" destId="{F3461B35-B2AB-489A-876B-318A8770CF43}" srcOrd="0" destOrd="0" presId="urn:microsoft.com/office/officeart/2005/8/layout/hList1"/>
    <dgm:cxn modelId="{7339D71D-52EA-4993-AFA8-D04F707C2286}" type="presOf" srcId="{52F1BB3C-F053-4A4A-AA79-6E8B807AC694}" destId="{5C43C172-7967-4C87-8332-51FC9AF8D17F}" srcOrd="0" destOrd="0" presId="urn:microsoft.com/office/officeart/2005/8/layout/hList1"/>
    <dgm:cxn modelId="{036A804A-6CA2-4CC6-AE12-4DA2A65E73EC}" srcId="{99AD79DD-31CF-44B6-AD76-19A28E05BEC8}" destId="{52F1BB3C-F053-4A4A-AA79-6E8B807AC694}" srcOrd="2" destOrd="0" parTransId="{5BB60595-594D-45E8-BF84-5B2CAD84709C}" sibTransId="{75FB3ACC-18E3-42F7-B538-47DD77E1926E}"/>
    <dgm:cxn modelId="{DE4F1DAD-1D82-4719-BAE2-498E1A190864}" type="presOf" srcId="{548366D2-E0D3-4EE6-9DEF-1666E508885F}" destId="{F3461B35-B2AB-489A-876B-318A8770CF43}" srcOrd="0" destOrd="2" presId="urn:microsoft.com/office/officeart/2005/8/layout/hList1"/>
    <dgm:cxn modelId="{35C3EF21-A6A4-402B-8647-C1A21290F141}" type="presOf" srcId="{067258B9-6694-49EA-8809-C53D35FDF4CA}" destId="{D36DB386-D4F6-4AE1-84A2-633628E38DAD}" srcOrd="0" destOrd="2" presId="urn:microsoft.com/office/officeart/2005/8/layout/hList1"/>
    <dgm:cxn modelId="{5ABEB44A-BD89-4EB4-948B-3AAA6B2CA726}" srcId="{99AD79DD-31CF-44B6-AD76-19A28E05BEC8}" destId="{0FC64176-FE08-4257-BC49-4BB33BF93363}" srcOrd="1" destOrd="0" parTransId="{42C174DB-0F6F-46F1-A905-BEC843726A8A}" sibTransId="{B859589D-FE96-41E1-85BC-4890E64CC5D4}"/>
    <dgm:cxn modelId="{3B52FBDD-5690-4A27-92B4-9F594C743493}" srcId="{2F9C1213-1A2A-43ED-BE52-0DA97EAE811E}" destId="{55405015-B215-4119-AE9B-AAAB12D0FA46}" srcOrd="1" destOrd="0" parTransId="{7B849541-8356-439F-B965-F4FD22275AB9}" sibTransId="{E4D510AC-F257-4D09-8596-36F98008A4A9}"/>
    <dgm:cxn modelId="{5508E78F-5B67-47A6-BFFD-EE0A7E94C4EB}" srcId="{0FC64176-FE08-4257-BC49-4BB33BF93363}" destId="{BA883759-6F84-4330-938F-6ADB013714C6}" srcOrd="4" destOrd="0" parTransId="{0CFBFB63-E252-49E1-9269-61671619C724}" sibTransId="{B4611F3B-0CDC-429F-AFF3-809B774F5F1A}"/>
    <dgm:cxn modelId="{06823CB6-73E0-43C7-A636-558376C4CECB}" srcId="{99AD79DD-31CF-44B6-AD76-19A28E05BEC8}" destId="{2F9C1213-1A2A-43ED-BE52-0DA97EAE811E}" srcOrd="0" destOrd="0" parTransId="{D31A9321-7C18-4214-BD62-2312029FCCC7}" sibTransId="{52AC92F6-9B70-4B2F-AA2F-C41EE41DAA0D}"/>
    <dgm:cxn modelId="{7C09347B-62BD-4F6C-8382-DFAFF9A8E206}" type="presOf" srcId="{01D971A0-479A-466E-A2E5-03252E31569D}" destId="{F3461B35-B2AB-489A-876B-318A8770CF43}" srcOrd="0" destOrd="3" presId="urn:microsoft.com/office/officeart/2005/8/layout/hList1"/>
    <dgm:cxn modelId="{116C1AF2-F0D0-4EE0-A9F3-5E9723FD959B}" srcId="{2F9C1213-1A2A-43ED-BE52-0DA97EAE811E}" destId="{F334EB4F-23B5-422E-A7C9-C7B8DC51E135}" srcOrd="0" destOrd="0" parTransId="{25FB90E0-31EB-44C1-93F2-BB3BDB8CE2BC}" sibTransId="{6E952B5A-D16F-4161-809E-6564A2D78DEC}"/>
    <dgm:cxn modelId="{390C51CB-4BD5-47F4-8031-F402C25C18F0}" srcId="{0FC64176-FE08-4257-BC49-4BB33BF93363}" destId="{EA0F12C4-1CA5-48DA-950F-828AB77B915E}" srcOrd="2" destOrd="0" parTransId="{E1781F97-3207-4366-904F-3B68CABE4A1F}" sibTransId="{A2F9EDC7-99C2-48DD-B3FF-B202223D6D97}"/>
    <dgm:cxn modelId="{27FCA02D-E539-4680-9CF2-37CE609598E2}" type="presParOf" srcId="{F28EC280-D045-4AF1-92EC-0F4E6711C670}" destId="{9794D572-8FAC-4795-926D-77FDB0077555}" srcOrd="0" destOrd="0" presId="urn:microsoft.com/office/officeart/2005/8/layout/hList1"/>
    <dgm:cxn modelId="{9D220F70-10FE-499C-9C57-AF20FA2EFA4C}" type="presParOf" srcId="{9794D572-8FAC-4795-926D-77FDB0077555}" destId="{E43861EE-9BC0-4F7F-A83C-331F06DD1594}" srcOrd="0" destOrd="0" presId="urn:microsoft.com/office/officeart/2005/8/layout/hList1"/>
    <dgm:cxn modelId="{6C4C17E4-02E9-4E7F-A5A4-171B16748ED1}" type="presParOf" srcId="{9794D572-8FAC-4795-926D-77FDB0077555}" destId="{D36DB386-D4F6-4AE1-84A2-633628E38DAD}" srcOrd="1" destOrd="0" presId="urn:microsoft.com/office/officeart/2005/8/layout/hList1"/>
    <dgm:cxn modelId="{2ED0BC87-302D-4E50-B7F3-73809C9C3FCE}" type="presParOf" srcId="{F28EC280-D045-4AF1-92EC-0F4E6711C670}" destId="{7DC20401-C24D-4EA9-8D7E-C8C3F867B715}" srcOrd="1" destOrd="0" presId="urn:microsoft.com/office/officeart/2005/8/layout/hList1"/>
    <dgm:cxn modelId="{9E8E3E6B-6B0C-4013-B96A-ECF3D346B319}" type="presParOf" srcId="{F28EC280-D045-4AF1-92EC-0F4E6711C670}" destId="{32B8685B-9AC5-4B6B-996B-CFD4DC25BADA}" srcOrd="2" destOrd="0" presId="urn:microsoft.com/office/officeart/2005/8/layout/hList1"/>
    <dgm:cxn modelId="{FCAACF62-B0B8-46D2-BFA7-11A6AF6DB3E2}" type="presParOf" srcId="{32B8685B-9AC5-4B6B-996B-CFD4DC25BADA}" destId="{0FE8816F-495E-420D-9E88-B46806A872C7}" srcOrd="0" destOrd="0" presId="urn:microsoft.com/office/officeart/2005/8/layout/hList1"/>
    <dgm:cxn modelId="{76E01ABA-7C7D-48FB-A1A8-3A96D78B7C68}" type="presParOf" srcId="{32B8685B-9AC5-4B6B-996B-CFD4DC25BADA}" destId="{72882812-FD2F-4DCD-A449-EAB1EA369A03}" srcOrd="1" destOrd="0" presId="urn:microsoft.com/office/officeart/2005/8/layout/hList1"/>
    <dgm:cxn modelId="{3C7C30D9-ABBD-48B6-81D5-01E47FCF7B7F}" type="presParOf" srcId="{F28EC280-D045-4AF1-92EC-0F4E6711C670}" destId="{405D8BF3-44C7-4305-B190-297235D048EC}" srcOrd="3" destOrd="0" presId="urn:microsoft.com/office/officeart/2005/8/layout/hList1"/>
    <dgm:cxn modelId="{B05252F0-CB62-4F40-BE0F-9FF0AA222FDD}" type="presParOf" srcId="{F28EC280-D045-4AF1-92EC-0F4E6711C670}" destId="{9DDE345E-F8C1-4468-891E-DF5F860C748E}" srcOrd="4" destOrd="0" presId="urn:microsoft.com/office/officeart/2005/8/layout/hList1"/>
    <dgm:cxn modelId="{46DF7B65-73EE-4901-93EE-FAC6CEFEFA94}" type="presParOf" srcId="{9DDE345E-F8C1-4468-891E-DF5F860C748E}" destId="{5C43C172-7967-4C87-8332-51FC9AF8D17F}" srcOrd="0" destOrd="0" presId="urn:microsoft.com/office/officeart/2005/8/layout/hList1"/>
    <dgm:cxn modelId="{BE169870-3439-4130-ACDA-D85CAF21C71D}" type="presParOf" srcId="{9DDE345E-F8C1-4468-891E-DF5F860C748E}" destId="{F3461B35-B2AB-489A-876B-318A8770CF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286" y="117763"/>
          <a:ext cx="3203971" cy="512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Технологии сохранения и стимулирования здоровья</a:t>
          </a:r>
          <a:endParaRPr lang="ru-RU" sz="1400" kern="1200" dirty="0"/>
        </a:p>
      </dsp:txBody>
      <dsp:txXfrm>
        <a:off x="3286" y="117763"/>
        <a:ext cx="3203971" cy="512998"/>
      </dsp:txXfrm>
    </dsp:sp>
    <dsp:sp modelId="{D36DB386-D4F6-4AE1-84A2-633628E38DAD}">
      <dsp:nvSpPr>
        <dsp:cNvPr id="0" name=""/>
        <dsp:cNvSpPr/>
      </dsp:nvSpPr>
      <dsp:spPr>
        <a:xfrm>
          <a:off x="3286" y="630762"/>
          <a:ext cx="320397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Гимнастика пробуждения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Динамические паузы (физкультминутки, дыхательная гимнастика, гимнастика для глаз)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Подвижные и спортивные игры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Пальчиковая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Дорожки здоровья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Кинезотерапия</a:t>
          </a:r>
          <a:r>
            <a:rPr lang="ru-RU" sz="1400" kern="1200" dirty="0" smtClean="0"/>
            <a:t> (гимнастика мозга)</a:t>
          </a:r>
          <a:endParaRPr lang="ru-RU" sz="1400" kern="1200" dirty="0"/>
        </a:p>
      </dsp:txBody>
      <dsp:txXfrm>
        <a:off x="3286" y="630762"/>
        <a:ext cx="3203971" cy="3602812"/>
      </dsp:txXfrm>
    </dsp:sp>
    <dsp:sp modelId="{0FE8816F-495E-420D-9E88-B46806A872C7}">
      <dsp:nvSpPr>
        <dsp:cNvPr id="0" name=""/>
        <dsp:cNvSpPr/>
      </dsp:nvSpPr>
      <dsp:spPr>
        <a:xfrm>
          <a:off x="3655814" y="117763"/>
          <a:ext cx="3203971" cy="512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Технологии обучения здоровому образу жизни</a:t>
          </a:r>
          <a:endParaRPr lang="ru-RU" sz="1400" kern="1200" dirty="0"/>
        </a:p>
      </dsp:txBody>
      <dsp:txXfrm>
        <a:off x="3655814" y="117763"/>
        <a:ext cx="3203971" cy="512998"/>
      </dsp:txXfrm>
    </dsp:sp>
    <dsp:sp modelId="{72882812-FD2F-4DCD-A449-EAB1EA369A03}">
      <dsp:nvSpPr>
        <dsp:cNvPr id="0" name=""/>
        <dsp:cNvSpPr/>
      </dsp:nvSpPr>
      <dsp:spPr>
        <a:xfrm>
          <a:off x="3655814" y="630762"/>
          <a:ext cx="320397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Физкультурные занятия (по программе)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Утренняя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Занятия по формированию ЗОЖ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Физкультурные досуги, праздники (работа с родителями)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Допобразование</a:t>
          </a:r>
          <a:r>
            <a:rPr lang="ru-RU" sz="1400" kern="1200" dirty="0" smtClean="0"/>
            <a:t> (спортивные секции)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Точечный самомассаж</a:t>
          </a:r>
          <a:endParaRPr lang="ru-RU" sz="1400" kern="1200" dirty="0"/>
        </a:p>
      </dsp:txBody>
      <dsp:txXfrm>
        <a:off x="3655814" y="630762"/>
        <a:ext cx="3203971" cy="3602812"/>
      </dsp:txXfrm>
    </dsp:sp>
    <dsp:sp modelId="{5C43C172-7967-4C87-8332-51FC9AF8D17F}">
      <dsp:nvSpPr>
        <dsp:cNvPr id="0" name=""/>
        <dsp:cNvSpPr/>
      </dsp:nvSpPr>
      <dsp:spPr>
        <a:xfrm>
          <a:off x="7308342" y="117763"/>
          <a:ext cx="3203971" cy="512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Коррекционные технологии</a:t>
          </a:r>
          <a:endParaRPr lang="ru-RU" sz="1400" kern="1200" dirty="0"/>
        </a:p>
      </dsp:txBody>
      <dsp:txXfrm>
        <a:off x="7308342" y="117763"/>
        <a:ext cx="3203971" cy="512998"/>
      </dsp:txXfrm>
    </dsp:sp>
    <dsp:sp modelId="{F3461B35-B2AB-489A-876B-318A8770CF43}">
      <dsp:nvSpPr>
        <dsp:cNvPr id="0" name=""/>
        <dsp:cNvSpPr/>
      </dsp:nvSpPr>
      <dsp:spPr>
        <a:xfrm>
          <a:off x="7308342" y="630762"/>
          <a:ext cx="320397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ЛФК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Арт-терапия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Музыкотерапия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Сказкотерапия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Психогимнастика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Артикуляционная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Самомассаж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Аромотерапия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Смехотерапия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Су-</a:t>
          </a:r>
          <a:r>
            <a:rPr lang="ru-RU" sz="1400" kern="1200" dirty="0" err="1" smtClean="0"/>
            <a:t>Джок</a:t>
          </a:r>
          <a:r>
            <a:rPr lang="ru-RU" sz="1400" kern="1200" dirty="0" smtClean="0"/>
            <a:t> 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Крупотерапия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Логоритмика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Фонетическая ритмика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Песочная 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Релаксация </a:t>
          </a:r>
          <a:endParaRPr lang="ru-RU" sz="1400" kern="1200" dirty="0"/>
        </a:p>
      </dsp:txBody>
      <dsp:txXfrm>
        <a:off x="7308342" y="630762"/>
        <a:ext cx="3203971" cy="36028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51" y="121575"/>
          <a:ext cx="4913783" cy="9146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Технологии сохранения и стимулирования здоровья</a:t>
          </a:r>
          <a:endParaRPr lang="ru-RU" sz="2500" kern="1200" dirty="0"/>
        </a:p>
      </dsp:txBody>
      <dsp:txXfrm>
        <a:off x="51" y="121575"/>
        <a:ext cx="4913783" cy="914611"/>
      </dsp:txXfrm>
    </dsp:sp>
    <dsp:sp modelId="{D36DB386-D4F6-4AE1-84A2-633628E38DAD}">
      <dsp:nvSpPr>
        <dsp:cNvPr id="0" name=""/>
        <dsp:cNvSpPr/>
      </dsp:nvSpPr>
      <dsp:spPr>
        <a:xfrm>
          <a:off x="51" y="1036186"/>
          <a:ext cx="4913783" cy="4117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Гимнастика пробуждения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Динамические паузы (физкультминутки, дыхательная гимнастика, гимнастика для глаз)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Подвижные и спортивные игры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Пальчиковая гимнастика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Дорожки здоровья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err="1" smtClean="0"/>
            <a:t>Кинезотерапия</a:t>
          </a:r>
          <a:r>
            <a:rPr lang="ru-RU" sz="2500" kern="1200" dirty="0" smtClean="0"/>
            <a:t> (гимнастика мозга)</a:t>
          </a:r>
          <a:endParaRPr lang="ru-RU" sz="2500" kern="1200" dirty="0"/>
        </a:p>
      </dsp:txBody>
      <dsp:txXfrm>
        <a:off x="51" y="1036186"/>
        <a:ext cx="4913783" cy="4117500"/>
      </dsp:txXfrm>
    </dsp:sp>
    <dsp:sp modelId="{5C43C172-7967-4C87-8332-51FC9AF8D17F}">
      <dsp:nvSpPr>
        <dsp:cNvPr id="0" name=""/>
        <dsp:cNvSpPr/>
      </dsp:nvSpPr>
      <dsp:spPr>
        <a:xfrm>
          <a:off x="5601764" y="121575"/>
          <a:ext cx="4913783" cy="9146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Коррекционные технологии</a:t>
          </a:r>
          <a:endParaRPr lang="ru-RU" sz="2500" kern="1200" dirty="0"/>
        </a:p>
      </dsp:txBody>
      <dsp:txXfrm>
        <a:off x="5601764" y="121575"/>
        <a:ext cx="4913783" cy="914611"/>
      </dsp:txXfrm>
    </dsp:sp>
    <dsp:sp modelId="{F3461B35-B2AB-489A-876B-318A8770CF43}">
      <dsp:nvSpPr>
        <dsp:cNvPr id="0" name=""/>
        <dsp:cNvSpPr/>
      </dsp:nvSpPr>
      <dsp:spPr>
        <a:xfrm>
          <a:off x="5601764" y="1036186"/>
          <a:ext cx="4913783" cy="4117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Артикуляционная гимнастика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Самомассаж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err="1" smtClean="0"/>
            <a:t>Аромотерапия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err="1" smtClean="0"/>
            <a:t>Смехотерапия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Су-</a:t>
          </a:r>
          <a:r>
            <a:rPr lang="ru-RU" sz="2500" kern="1200" dirty="0" err="1" smtClean="0"/>
            <a:t>Джок</a:t>
          </a:r>
          <a:r>
            <a:rPr lang="ru-RU" sz="2500" kern="1200" dirty="0" smtClean="0"/>
            <a:t> терапия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err="1" smtClean="0"/>
            <a:t>Крупотерапия</a:t>
          </a:r>
          <a:r>
            <a:rPr lang="ru-RU" sz="2500" kern="1200" dirty="0" smtClean="0"/>
            <a:t> 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err="1" smtClean="0"/>
            <a:t>Логоритмика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Релаксация </a:t>
          </a:r>
          <a:endParaRPr lang="ru-RU" sz="2500" kern="1200" dirty="0"/>
        </a:p>
      </dsp:txBody>
      <dsp:txXfrm>
        <a:off x="5601764" y="1036186"/>
        <a:ext cx="4913783" cy="411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9AEF3-A631-4A6F-9EE8-FA2CDF3702D9}">
      <dsp:nvSpPr>
        <dsp:cNvPr id="0" name=""/>
        <dsp:cNvSpPr/>
      </dsp:nvSpPr>
      <dsp:spPr>
        <a:xfrm>
          <a:off x="5776" y="198859"/>
          <a:ext cx="2259210" cy="1129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81280" rIns="12192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ОНР</a:t>
          </a:r>
          <a:endParaRPr lang="ru-RU" sz="6400" kern="1200" dirty="0"/>
        </a:p>
      </dsp:txBody>
      <dsp:txXfrm>
        <a:off x="38861" y="231944"/>
        <a:ext cx="2193040" cy="1063435"/>
      </dsp:txXfrm>
    </dsp:sp>
    <dsp:sp modelId="{E243A56F-A6CC-487B-BA40-130DF24A9A04}">
      <dsp:nvSpPr>
        <dsp:cNvPr id="0" name=""/>
        <dsp:cNvSpPr/>
      </dsp:nvSpPr>
      <dsp:spPr>
        <a:xfrm>
          <a:off x="231697" y="1328464"/>
          <a:ext cx="225921" cy="84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204"/>
              </a:lnTo>
              <a:lnTo>
                <a:pt x="225921" y="847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62A9B-2398-4B46-B103-8656EEAE6C65}">
      <dsp:nvSpPr>
        <dsp:cNvPr id="0" name=""/>
        <dsp:cNvSpPr/>
      </dsp:nvSpPr>
      <dsp:spPr>
        <a:xfrm>
          <a:off x="457618" y="1610866"/>
          <a:ext cx="4746927" cy="1129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Дефицит внимания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Нарушение зрительного и слухового восприятия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Гиперактивность</a:t>
          </a:r>
          <a:r>
            <a:rPr lang="ru-RU" sz="1600" kern="1200" dirty="0" smtClean="0"/>
            <a:t> </a:t>
          </a:r>
        </a:p>
      </dsp:txBody>
      <dsp:txXfrm>
        <a:off x="490703" y="1643951"/>
        <a:ext cx="4680757" cy="1063435"/>
      </dsp:txXfrm>
    </dsp:sp>
    <dsp:sp modelId="{1FC65E94-3614-45C3-9ADA-8A7F82235FD1}">
      <dsp:nvSpPr>
        <dsp:cNvPr id="0" name=""/>
        <dsp:cNvSpPr/>
      </dsp:nvSpPr>
      <dsp:spPr>
        <a:xfrm>
          <a:off x="231697" y="1328464"/>
          <a:ext cx="225921" cy="2259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210"/>
              </a:lnTo>
              <a:lnTo>
                <a:pt x="225921" y="2259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E8A4-4FA7-4FBB-8D15-785A51BC83B2}">
      <dsp:nvSpPr>
        <dsp:cNvPr id="0" name=""/>
        <dsp:cNvSpPr/>
      </dsp:nvSpPr>
      <dsp:spPr>
        <a:xfrm>
          <a:off x="457618" y="3022873"/>
          <a:ext cx="4699755" cy="1129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Низкий уровень развития мелкой моторики</a:t>
          </a:r>
          <a:endParaRPr lang="ru-RU" sz="1600" kern="1200" dirty="0"/>
        </a:p>
      </dsp:txBody>
      <dsp:txXfrm>
        <a:off x="490703" y="3055958"/>
        <a:ext cx="4633585" cy="1063435"/>
      </dsp:txXfrm>
    </dsp:sp>
    <dsp:sp modelId="{01713DBE-60E3-4CCB-94E1-08EBDACC0B8D}">
      <dsp:nvSpPr>
        <dsp:cNvPr id="0" name=""/>
        <dsp:cNvSpPr/>
      </dsp:nvSpPr>
      <dsp:spPr>
        <a:xfrm>
          <a:off x="5317506" y="198859"/>
          <a:ext cx="2259210" cy="1129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81280" rIns="12192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НРСХ</a:t>
          </a:r>
          <a:endParaRPr lang="ru-RU" sz="6400" kern="1200" dirty="0"/>
        </a:p>
      </dsp:txBody>
      <dsp:txXfrm>
        <a:off x="5350591" y="231944"/>
        <a:ext cx="2193040" cy="1063435"/>
      </dsp:txXfrm>
    </dsp:sp>
    <dsp:sp modelId="{AB23DCB6-2E1B-46FE-AC98-AA91318A3908}">
      <dsp:nvSpPr>
        <dsp:cNvPr id="0" name=""/>
        <dsp:cNvSpPr/>
      </dsp:nvSpPr>
      <dsp:spPr>
        <a:xfrm>
          <a:off x="5543427" y="1328464"/>
          <a:ext cx="225921" cy="84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204"/>
              </a:lnTo>
              <a:lnTo>
                <a:pt x="225921" y="847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95070-9452-4871-BCF0-8EC3896AEFAC}">
      <dsp:nvSpPr>
        <dsp:cNvPr id="0" name=""/>
        <dsp:cNvSpPr/>
      </dsp:nvSpPr>
      <dsp:spPr>
        <a:xfrm>
          <a:off x="5769348" y="1610866"/>
          <a:ext cx="4740475" cy="1129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Замедленный темп формирования высших психических функций (память, внимание, мышление, речь)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Слабость регуляции произвольных действий</a:t>
          </a:r>
          <a:endParaRPr lang="ru-RU" sz="1600" kern="1200" dirty="0"/>
        </a:p>
      </dsp:txBody>
      <dsp:txXfrm>
        <a:off x="5802433" y="1643951"/>
        <a:ext cx="4674305" cy="1063435"/>
      </dsp:txXfrm>
    </dsp:sp>
    <dsp:sp modelId="{14BEFBE3-B483-4EF4-A903-27AD078DA28B}">
      <dsp:nvSpPr>
        <dsp:cNvPr id="0" name=""/>
        <dsp:cNvSpPr/>
      </dsp:nvSpPr>
      <dsp:spPr>
        <a:xfrm>
          <a:off x="5543427" y="1328464"/>
          <a:ext cx="225921" cy="2259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210"/>
              </a:lnTo>
              <a:lnTo>
                <a:pt x="225921" y="2259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7599B-6DB5-462B-8B3C-D235F4ACD56A}">
      <dsp:nvSpPr>
        <dsp:cNvPr id="0" name=""/>
        <dsp:cNvSpPr/>
      </dsp:nvSpPr>
      <dsp:spPr>
        <a:xfrm>
          <a:off x="5769348" y="3022873"/>
          <a:ext cx="4738740" cy="1129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Задержка двигательного развития</a:t>
          </a:r>
          <a:endParaRPr lang="ru-RU" sz="1600" kern="1200" dirty="0"/>
        </a:p>
      </dsp:txBody>
      <dsp:txXfrm>
        <a:off x="5802433" y="3055958"/>
        <a:ext cx="4672570" cy="1063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286" y="114534"/>
          <a:ext cx="3203971" cy="613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Технологии сохранения и стимулирования здоровья</a:t>
          </a:r>
          <a:endParaRPr lang="ru-RU" sz="1700" kern="1200" dirty="0"/>
        </a:p>
      </dsp:txBody>
      <dsp:txXfrm>
        <a:off x="3286" y="114534"/>
        <a:ext cx="3203971" cy="613348"/>
      </dsp:txXfrm>
    </dsp:sp>
    <dsp:sp modelId="{D36DB386-D4F6-4AE1-84A2-633628E38DAD}">
      <dsp:nvSpPr>
        <dsp:cNvPr id="0" name=""/>
        <dsp:cNvSpPr/>
      </dsp:nvSpPr>
      <dsp:spPr>
        <a:xfrm>
          <a:off x="3286" y="727883"/>
          <a:ext cx="3203971" cy="3272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Динамические паузы (физкультминутки, дыхательная гимнастика, гимнастика для глаз)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Подвижные и спортивные игры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Пальчиковая гимнастика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Дорожки здоровья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Кинезотерапия</a:t>
          </a:r>
          <a:r>
            <a:rPr lang="ru-RU" sz="1700" kern="1200" dirty="0" smtClean="0"/>
            <a:t> (гимнастика мозга)</a:t>
          </a:r>
          <a:endParaRPr lang="ru-RU" sz="1700" kern="1200" dirty="0"/>
        </a:p>
      </dsp:txBody>
      <dsp:txXfrm>
        <a:off x="3286" y="727883"/>
        <a:ext cx="3203971" cy="3272383"/>
      </dsp:txXfrm>
    </dsp:sp>
    <dsp:sp modelId="{0FE8816F-495E-420D-9E88-B46806A872C7}">
      <dsp:nvSpPr>
        <dsp:cNvPr id="0" name=""/>
        <dsp:cNvSpPr/>
      </dsp:nvSpPr>
      <dsp:spPr>
        <a:xfrm>
          <a:off x="3655814" y="114534"/>
          <a:ext cx="3203971" cy="613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Технологии обучения здоровому образу жизни</a:t>
          </a:r>
          <a:endParaRPr lang="ru-RU" sz="1700" kern="1200" dirty="0"/>
        </a:p>
      </dsp:txBody>
      <dsp:txXfrm>
        <a:off x="3655814" y="114534"/>
        <a:ext cx="3203971" cy="613348"/>
      </dsp:txXfrm>
    </dsp:sp>
    <dsp:sp modelId="{72882812-FD2F-4DCD-A449-EAB1EA369A03}">
      <dsp:nvSpPr>
        <dsp:cNvPr id="0" name=""/>
        <dsp:cNvSpPr/>
      </dsp:nvSpPr>
      <dsp:spPr>
        <a:xfrm>
          <a:off x="3655814" y="727883"/>
          <a:ext cx="3203971" cy="3272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Точечный самомассаж</a:t>
          </a:r>
          <a:endParaRPr lang="ru-RU" sz="1700" kern="1200" dirty="0"/>
        </a:p>
      </dsp:txBody>
      <dsp:txXfrm>
        <a:off x="3655814" y="727883"/>
        <a:ext cx="3203971" cy="3272383"/>
      </dsp:txXfrm>
    </dsp:sp>
    <dsp:sp modelId="{5C43C172-7967-4C87-8332-51FC9AF8D17F}">
      <dsp:nvSpPr>
        <dsp:cNvPr id="0" name=""/>
        <dsp:cNvSpPr/>
      </dsp:nvSpPr>
      <dsp:spPr>
        <a:xfrm>
          <a:off x="7308342" y="114534"/>
          <a:ext cx="3203971" cy="613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Коррекционные технологии</a:t>
          </a:r>
          <a:endParaRPr lang="ru-RU" sz="1700" kern="1200" dirty="0"/>
        </a:p>
      </dsp:txBody>
      <dsp:txXfrm>
        <a:off x="7308342" y="114534"/>
        <a:ext cx="3203971" cy="613348"/>
      </dsp:txXfrm>
    </dsp:sp>
    <dsp:sp modelId="{F3461B35-B2AB-489A-876B-318A8770CF43}">
      <dsp:nvSpPr>
        <dsp:cNvPr id="0" name=""/>
        <dsp:cNvSpPr/>
      </dsp:nvSpPr>
      <dsp:spPr>
        <a:xfrm>
          <a:off x="7308342" y="727883"/>
          <a:ext cx="3203971" cy="3272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Артикуляционная гимнастика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Самомассаж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Аромотерапия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Смехотерапия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Су-</a:t>
          </a:r>
          <a:r>
            <a:rPr lang="ru-RU" sz="1700" kern="1200" dirty="0" err="1" smtClean="0"/>
            <a:t>Джок</a:t>
          </a:r>
          <a:r>
            <a:rPr lang="ru-RU" sz="1700" kern="1200" dirty="0" smtClean="0"/>
            <a:t> терапия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Крупотерапия</a:t>
          </a:r>
          <a:r>
            <a:rPr lang="ru-RU" sz="1700" kern="1200" dirty="0" smtClean="0"/>
            <a:t>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Логоритмика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Фонетическая ритмика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Песочная терапия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Релаксация </a:t>
          </a:r>
          <a:endParaRPr lang="ru-RU" sz="1700" kern="1200" dirty="0"/>
        </a:p>
      </dsp:txBody>
      <dsp:txXfrm>
        <a:off x="7308342" y="727883"/>
        <a:ext cx="3203971" cy="3272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286" y="68475"/>
          <a:ext cx="3203971" cy="6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Технологии сохранения и стимулирования здоровья</a:t>
          </a:r>
          <a:endParaRPr lang="ru-RU" sz="1800" kern="1200" dirty="0"/>
        </a:p>
      </dsp:txBody>
      <dsp:txXfrm>
        <a:off x="3286" y="68475"/>
        <a:ext cx="3203971" cy="661497"/>
      </dsp:txXfrm>
    </dsp:sp>
    <dsp:sp modelId="{D36DB386-D4F6-4AE1-84A2-633628E38DAD}">
      <dsp:nvSpPr>
        <dsp:cNvPr id="0" name=""/>
        <dsp:cNvSpPr/>
      </dsp:nvSpPr>
      <dsp:spPr>
        <a:xfrm>
          <a:off x="3286" y="729973"/>
          <a:ext cx="3203971" cy="48637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Гимнастика пробуждения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Динамические паузы (физкультминутки, дыхательная гимнастика, гимнастика для глаз)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Подвижные и спортивные игры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Пальчиковая гимнастика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Кинезотерапия</a:t>
          </a:r>
          <a:r>
            <a:rPr lang="ru-RU" sz="1800" kern="1200" dirty="0" smtClean="0"/>
            <a:t> (гимнастика мозга)</a:t>
          </a:r>
          <a:endParaRPr lang="ru-RU" sz="1800" kern="1200" dirty="0"/>
        </a:p>
      </dsp:txBody>
      <dsp:txXfrm>
        <a:off x="3286" y="729973"/>
        <a:ext cx="3203971" cy="4863796"/>
      </dsp:txXfrm>
    </dsp:sp>
    <dsp:sp modelId="{0FE8816F-495E-420D-9E88-B46806A872C7}">
      <dsp:nvSpPr>
        <dsp:cNvPr id="0" name=""/>
        <dsp:cNvSpPr/>
      </dsp:nvSpPr>
      <dsp:spPr>
        <a:xfrm>
          <a:off x="3655814" y="68475"/>
          <a:ext cx="3203971" cy="6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Технологии обучения здоровому образу жизни</a:t>
          </a:r>
          <a:endParaRPr lang="ru-RU" sz="1800" kern="1200" dirty="0"/>
        </a:p>
      </dsp:txBody>
      <dsp:txXfrm>
        <a:off x="3655814" y="68475"/>
        <a:ext cx="3203971" cy="661497"/>
      </dsp:txXfrm>
    </dsp:sp>
    <dsp:sp modelId="{72882812-FD2F-4DCD-A449-EAB1EA369A03}">
      <dsp:nvSpPr>
        <dsp:cNvPr id="0" name=""/>
        <dsp:cNvSpPr/>
      </dsp:nvSpPr>
      <dsp:spPr>
        <a:xfrm>
          <a:off x="3655814" y="729973"/>
          <a:ext cx="3203971" cy="48637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Физкультурные занятия (по программе)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Утренняя гимнастика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Занятия по формированию ЗОЖ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Физкультурные досуги, праздники (работа с родителями)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Допобразование</a:t>
          </a:r>
          <a:r>
            <a:rPr lang="ru-RU" sz="1800" kern="1200" dirty="0" smtClean="0"/>
            <a:t> (спортивные секции)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Точечный самомассаж</a:t>
          </a:r>
          <a:endParaRPr lang="ru-RU" sz="1800" kern="1200" dirty="0"/>
        </a:p>
      </dsp:txBody>
      <dsp:txXfrm>
        <a:off x="3655814" y="729973"/>
        <a:ext cx="3203971" cy="4863796"/>
      </dsp:txXfrm>
    </dsp:sp>
    <dsp:sp modelId="{5C43C172-7967-4C87-8332-51FC9AF8D17F}">
      <dsp:nvSpPr>
        <dsp:cNvPr id="0" name=""/>
        <dsp:cNvSpPr/>
      </dsp:nvSpPr>
      <dsp:spPr>
        <a:xfrm>
          <a:off x="7308342" y="68475"/>
          <a:ext cx="3203971" cy="6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Коррекционные технологии</a:t>
          </a:r>
          <a:endParaRPr lang="ru-RU" sz="1800" kern="1200" dirty="0"/>
        </a:p>
      </dsp:txBody>
      <dsp:txXfrm>
        <a:off x="7308342" y="68475"/>
        <a:ext cx="3203971" cy="661497"/>
      </dsp:txXfrm>
    </dsp:sp>
    <dsp:sp modelId="{F3461B35-B2AB-489A-876B-318A8770CF43}">
      <dsp:nvSpPr>
        <dsp:cNvPr id="0" name=""/>
        <dsp:cNvSpPr/>
      </dsp:nvSpPr>
      <dsp:spPr>
        <a:xfrm>
          <a:off x="7308342" y="729973"/>
          <a:ext cx="3203971" cy="48637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Арт-терапия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Музыкотерапия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Сказкотерапия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Психогимнастика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Артикуляционная гимнастика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Самомассаж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Аромотерапия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Смехотерапия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Су-</a:t>
          </a:r>
          <a:r>
            <a:rPr lang="ru-RU" sz="1800" kern="1200" dirty="0" err="1" smtClean="0"/>
            <a:t>Джок</a:t>
          </a:r>
          <a:r>
            <a:rPr lang="ru-RU" sz="1800" kern="1200" dirty="0" smtClean="0"/>
            <a:t> терапия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Крупотерапия</a:t>
          </a:r>
          <a:r>
            <a:rPr lang="ru-RU" sz="1800" kern="1200" dirty="0" smtClean="0"/>
            <a:t>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Логоритмика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Фонетическая ритмика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Песочная терапия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Релаксация </a:t>
          </a:r>
          <a:endParaRPr lang="ru-RU" sz="1800" kern="1200" dirty="0"/>
        </a:p>
      </dsp:txBody>
      <dsp:txXfrm>
        <a:off x="7308342" y="729973"/>
        <a:ext cx="3203971" cy="48637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286" y="117763"/>
          <a:ext cx="3203971" cy="512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Технологии сохранения и стимулирования здоровья</a:t>
          </a:r>
          <a:endParaRPr lang="ru-RU" sz="1400" kern="1200" dirty="0"/>
        </a:p>
      </dsp:txBody>
      <dsp:txXfrm>
        <a:off x="3286" y="117763"/>
        <a:ext cx="3203971" cy="512998"/>
      </dsp:txXfrm>
    </dsp:sp>
    <dsp:sp modelId="{D36DB386-D4F6-4AE1-84A2-633628E38DAD}">
      <dsp:nvSpPr>
        <dsp:cNvPr id="0" name=""/>
        <dsp:cNvSpPr/>
      </dsp:nvSpPr>
      <dsp:spPr>
        <a:xfrm>
          <a:off x="3286" y="630762"/>
          <a:ext cx="320397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Гимнастика пробуждения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Динамические паузы (физкультминутки, дыхательная гимнастика, гимнастика для глаз)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Подвижные и спортивные игры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Пальчиковая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Дорожки здоровья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Кинезотерапия</a:t>
          </a:r>
          <a:r>
            <a:rPr lang="ru-RU" sz="1400" kern="1200" dirty="0" smtClean="0"/>
            <a:t> (гимнастика мозга)</a:t>
          </a:r>
          <a:endParaRPr lang="ru-RU" sz="1400" kern="1200" dirty="0"/>
        </a:p>
      </dsp:txBody>
      <dsp:txXfrm>
        <a:off x="3286" y="630762"/>
        <a:ext cx="3203971" cy="3602812"/>
      </dsp:txXfrm>
    </dsp:sp>
    <dsp:sp modelId="{0FE8816F-495E-420D-9E88-B46806A872C7}">
      <dsp:nvSpPr>
        <dsp:cNvPr id="0" name=""/>
        <dsp:cNvSpPr/>
      </dsp:nvSpPr>
      <dsp:spPr>
        <a:xfrm>
          <a:off x="3655814" y="117763"/>
          <a:ext cx="3203971" cy="512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Технологии обучения здоровому образу жизни</a:t>
          </a:r>
          <a:endParaRPr lang="ru-RU" sz="1400" kern="1200" dirty="0"/>
        </a:p>
      </dsp:txBody>
      <dsp:txXfrm>
        <a:off x="3655814" y="117763"/>
        <a:ext cx="3203971" cy="512998"/>
      </dsp:txXfrm>
    </dsp:sp>
    <dsp:sp modelId="{72882812-FD2F-4DCD-A449-EAB1EA369A03}">
      <dsp:nvSpPr>
        <dsp:cNvPr id="0" name=""/>
        <dsp:cNvSpPr/>
      </dsp:nvSpPr>
      <dsp:spPr>
        <a:xfrm>
          <a:off x="3655814" y="630762"/>
          <a:ext cx="320397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Физкультурные занятия (по программе)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Утренняя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Занятия по формированию ЗОЖ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Физкультурные досуги, праздники (работа с родителями)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Допобразование</a:t>
          </a:r>
          <a:r>
            <a:rPr lang="ru-RU" sz="1400" kern="1200" dirty="0" smtClean="0"/>
            <a:t> (спортивные секции)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Точечный самомассаж</a:t>
          </a:r>
          <a:endParaRPr lang="ru-RU" sz="1400" kern="1200" dirty="0"/>
        </a:p>
      </dsp:txBody>
      <dsp:txXfrm>
        <a:off x="3655814" y="630762"/>
        <a:ext cx="3203971" cy="3602812"/>
      </dsp:txXfrm>
    </dsp:sp>
    <dsp:sp modelId="{5C43C172-7967-4C87-8332-51FC9AF8D17F}">
      <dsp:nvSpPr>
        <dsp:cNvPr id="0" name=""/>
        <dsp:cNvSpPr/>
      </dsp:nvSpPr>
      <dsp:spPr>
        <a:xfrm>
          <a:off x="7308342" y="117763"/>
          <a:ext cx="3203971" cy="512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Коррекционные технологии</a:t>
          </a:r>
          <a:endParaRPr lang="ru-RU" sz="1400" kern="1200" dirty="0"/>
        </a:p>
      </dsp:txBody>
      <dsp:txXfrm>
        <a:off x="7308342" y="117763"/>
        <a:ext cx="3203971" cy="512998"/>
      </dsp:txXfrm>
    </dsp:sp>
    <dsp:sp modelId="{F3461B35-B2AB-489A-876B-318A8770CF43}">
      <dsp:nvSpPr>
        <dsp:cNvPr id="0" name=""/>
        <dsp:cNvSpPr/>
      </dsp:nvSpPr>
      <dsp:spPr>
        <a:xfrm>
          <a:off x="7308342" y="630762"/>
          <a:ext cx="3203971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ЛФК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Арт-терапия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Музыкотерапия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Сказкотерапия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Психогимнастика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Артикуляционная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Самомассаж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Аромотерапия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Смехотерапия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Су-</a:t>
          </a:r>
          <a:r>
            <a:rPr lang="ru-RU" sz="1400" kern="1200" dirty="0" err="1" smtClean="0"/>
            <a:t>Джок</a:t>
          </a:r>
          <a:r>
            <a:rPr lang="ru-RU" sz="1400" kern="1200" dirty="0" smtClean="0"/>
            <a:t> 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Крупотерапия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Логоритмика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Фонетическая ритмика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Песочная 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Релаксация </a:t>
          </a:r>
          <a:endParaRPr lang="ru-RU" sz="1400" kern="1200" dirty="0"/>
        </a:p>
      </dsp:txBody>
      <dsp:txXfrm>
        <a:off x="7308342" y="630762"/>
        <a:ext cx="3203971" cy="36028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286" y="112105"/>
          <a:ext cx="3203971" cy="68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Технологии сохранения и стимулирования здоровья</a:t>
          </a:r>
          <a:endParaRPr lang="ru-RU" sz="1900" kern="1200" dirty="0"/>
        </a:p>
      </dsp:txBody>
      <dsp:txXfrm>
        <a:off x="3286" y="112105"/>
        <a:ext cx="3203971" cy="684897"/>
      </dsp:txXfrm>
    </dsp:sp>
    <dsp:sp modelId="{D36DB386-D4F6-4AE1-84A2-633628E38DAD}">
      <dsp:nvSpPr>
        <dsp:cNvPr id="0" name=""/>
        <dsp:cNvSpPr/>
      </dsp:nvSpPr>
      <dsp:spPr>
        <a:xfrm>
          <a:off x="3286" y="797002"/>
          <a:ext cx="3203971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Гимнастика пробуждения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Динамические паузы (физкультминутки, дыхательная гимнастика, гимнастика для глаз)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Подвижные и спортивные игры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Пальчиковая гимнастика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Дорожки здоровья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Кинезотерапия</a:t>
          </a:r>
          <a:r>
            <a:rPr lang="ru-RU" sz="1900" kern="1200" dirty="0" smtClean="0"/>
            <a:t> (гимнастика мозга)</a:t>
          </a:r>
          <a:endParaRPr lang="ru-RU" sz="1900" kern="1200" dirty="0"/>
        </a:p>
      </dsp:txBody>
      <dsp:txXfrm>
        <a:off x="3286" y="797002"/>
        <a:ext cx="3203971" cy="3442229"/>
      </dsp:txXfrm>
    </dsp:sp>
    <dsp:sp modelId="{0FE8816F-495E-420D-9E88-B46806A872C7}">
      <dsp:nvSpPr>
        <dsp:cNvPr id="0" name=""/>
        <dsp:cNvSpPr/>
      </dsp:nvSpPr>
      <dsp:spPr>
        <a:xfrm>
          <a:off x="3655814" y="112105"/>
          <a:ext cx="3203971" cy="68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Технологии обучения здоровому образу жизни</a:t>
          </a:r>
          <a:endParaRPr lang="ru-RU" sz="1900" kern="1200" dirty="0"/>
        </a:p>
      </dsp:txBody>
      <dsp:txXfrm>
        <a:off x="3655814" y="112105"/>
        <a:ext cx="3203971" cy="684897"/>
      </dsp:txXfrm>
    </dsp:sp>
    <dsp:sp modelId="{72882812-FD2F-4DCD-A449-EAB1EA369A03}">
      <dsp:nvSpPr>
        <dsp:cNvPr id="0" name=""/>
        <dsp:cNvSpPr/>
      </dsp:nvSpPr>
      <dsp:spPr>
        <a:xfrm>
          <a:off x="3655814" y="797002"/>
          <a:ext cx="3203971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Физкультурные занятия (по программе)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Утренняя гимнастика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Физкультурные досуги, праздники (работа с родителями)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Допобразование</a:t>
          </a:r>
          <a:r>
            <a:rPr lang="ru-RU" sz="1900" kern="1200" dirty="0" smtClean="0"/>
            <a:t> (спортивные секции)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Точечный самомассаж</a:t>
          </a:r>
          <a:endParaRPr lang="ru-RU" sz="1900" kern="1200" dirty="0"/>
        </a:p>
      </dsp:txBody>
      <dsp:txXfrm>
        <a:off x="3655814" y="797002"/>
        <a:ext cx="3203971" cy="3442229"/>
      </dsp:txXfrm>
    </dsp:sp>
    <dsp:sp modelId="{5C43C172-7967-4C87-8332-51FC9AF8D17F}">
      <dsp:nvSpPr>
        <dsp:cNvPr id="0" name=""/>
        <dsp:cNvSpPr/>
      </dsp:nvSpPr>
      <dsp:spPr>
        <a:xfrm>
          <a:off x="7308342" y="112105"/>
          <a:ext cx="3203971" cy="68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Коррекционные технологии</a:t>
          </a:r>
          <a:endParaRPr lang="ru-RU" sz="1900" kern="1200" dirty="0"/>
        </a:p>
      </dsp:txBody>
      <dsp:txXfrm>
        <a:off x="7308342" y="112105"/>
        <a:ext cx="3203971" cy="684897"/>
      </dsp:txXfrm>
    </dsp:sp>
    <dsp:sp modelId="{F3461B35-B2AB-489A-876B-318A8770CF43}">
      <dsp:nvSpPr>
        <dsp:cNvPr id="0" name=""/>
        <dsp:cNvSpPr/>
      </dsp:nvSpPr>
      <dsp:spPr>
        <a:xfrm>
          <a:off x="7308342" y="797002"/>
          <a:ext cx="3203971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ЛФК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Арт-</a:t>
          </a:r>
          <a:r>
            <a:rPr lang="ru-RU" sz="1900" kern="1200" dirty="0" err="1" smtClean="0"/>
            <a:t>терапи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Самомассаж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Су-</a:t>
          </a:r>
          <a:r>
            <a:rPr lang="ru-RU" sz="1900" kern="1200" dirty="0" err="1" smtClean="0"/>
            <a:t>Джок</a:t>
          </a:r>
          <a:r>
            <a:rPr lang="ru-RU" sz="1900" kern="1200" dirty="0" smtClean="0"/>
            <a:t> терапия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Крупотерапия</a:t>
          </a:r>
          <a:r>
            <a:rPr lang="ru-RU" sz="1900" kern="1200" dirty="0" smtClean="0"/>
            <a:t>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Логоритмика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Фонетическая ритмика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Песочная терапия</a:t>
          </a:r>
          <a:endParaRPr lang="ru-RU" sz="1900" kern="1200" dirty="0"/>
        </a:p>
      </dsp:txBody>
      <dsp:txXfrm>
        <a:off x="7308342" y="797002"/>
        <a:ext cx="3203971" cy="34422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722" y="24037"/>
          <a:ext cx="3629024" cy="5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Технологии сохранения и стимулирования здоровья</a:t>
          </a:r>
          <a:endParaRPr lang="ru-RU" sz="1400" kern="1200" dirty="0"/>
        </a:p>
      </dsp:txBody>
      <dsp:txXfrm>
        <a:off x="3722" y="24037"/>
        <a:ext cx="3629024" cy="534251"/>
      </dsp:txXfrm>
    </dsp:sp>
    <dsp:sp modelId="{D36DB386-D4F6-4AE1-84A2-633628E38DAD}">
      <dsp:nvSpPr>
        <dsp:cNvPr id="0" name=""/>
        <dsp:cNvSpPr/>
      </dsp:nvSpPr>
      <dsp:spPr>
        <a:xfrm>
          <a:off x="3722" y="558288"/>
          <a:ext cx="3629024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Гимнастика пробуждения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Динамические паузы (физкультминутки, дыхательная гимнастика, гимнастика для глаз)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Подвижные и спортивные игры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Пальчиковая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Дорожки здоровья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Кинезотерапия</a:t>
          </a:r>
          <a:r>
            <a:rPr lang="ru-RU" sz="1400" kern="1200" dirty="0" smtClean="0"/>
            <a:t> (гимнастика мозга)</a:t>
          </a:r>
          <a:endParaRPr lang="ru-RU" sz="1400" kern="1200" dirty="0"/>
        </a:p>
      </dsp:txBody>
      <dsp:txXfrm>
        <a:off x="3722" y="558288"/>
        <a:ext cx="3629024" cy="3602812"/>
      </dsp:txXfrm>
    </dsp:sp>
    <dsp:sp modelId="{0FE8816F-495E-420D-9E88-B46806A872C7}">
      <dsp:nvSpPr>
        <dsp:cNvPr id="0" name=""/>
        <dsp:cNvSpPr/>
      </dsp:nvSpPr>
      <dsp:spPr>
        <a:xfrm>
          <a:off x="4140810" y="24037"/>
          <a:ext cx="3629024" cy="5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Технологии обучения здоровому образу жизни</a:t>
          </a:r>
          <a:endParaRPr lang="ru-RU" sz="1400" kern="1200" dirty="0"/>
        </a:p>
      </dsp:txBody>
      <dsp:txXfrm>
        <a:off x="4140810" y="24037"/>
        <a:ext cx="3629024" cy="534251"/>
      </dsp:txXfrm>
    </dsp:sp>
    <dsp:sp modelId="{72882812-FD2F-4DCD-A449-EAB1EA369A03}">
      <dsp:nvSpPr>
        <dsp:cNvPr id="0" name=""/>
        <dsp:cNvSpPr/>
      </dsp:nvSpPr>
      <dsp:spPr>
        <a:xfrm>
          <a:off x="4140810" y="558288"/>
          <a:ext cx="3629024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Физкультурные занятия (по программе)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Утренняя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Занятия по формированию ЗОЖ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Физкультурные досуги, праздники (работа с родителями)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Допобразование</a:t>
          </a:r>
          <a:r>
            <a:rPr lang="ru-RU" sz="1400" kern="1200" dirty="0" smtClean="0"/>
            <a:t> (спортивные секции)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Точечный самомассаж</a:t>
          </a:r>
          <a:endParaRPr lang="ru-RU" sz="1400" kern="1200" dirty="0"/>
        </a:p>
      </dsp:txBody>
      <dsp:txXfrm>
        <a:off x="4140810" y="558288"/>
        <a:ext cx="3629024" cy="3602812"/>
      </dsp:txXfrm>
    </dsp:sp>
    <dsp:sp modelId="{5C43C172-7967-4C87-8332-51FC9AF8D17F}">
      <dsp:nvSpPr>
        <dsp:cNvPr id="0" name=""/>
        <dsp:cNvSpPr/>
      </dsp:nvSpPr>
      <dsp:spPr>
        <a:xfrm>
          <a:off x="8277898" y="24037"/>
          <a:ext cx="3629024" cy="5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Коррекционные технологии</a:t>
          </a:r>
          <a:endParaRPr lang="ru-RU" sz="1400" kern="1200" dirty="0"/>
        </a:p>
      </dsp:txBody>
      <dsp:txXfrm>
        <a:off x="8277898" y="24037"/>
        <a:ext cx="3629024" cy="534251"/>
      </dsp:txXfrm>
    </dsp:sp>
    <dsp:sp modelId="{F3461B35-B2AB-489A-876B-318A8770CF43}">
      <dsp:nvSpPr>
        <dsp:cNvPr id="0" name=""/>
        <dsp:cNvSpPr/>
      </dsp:nvSpPr>
      <dsp:spPr>
        <a:xfrm>
          <a:off x="8277898" y="558288"/>
          <a:ext cx="3629024" cy="3602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ЛФК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Арт-терапия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Музыкотерапия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Сказкотерапия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Психогимнастика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Артикуляционная гимнастика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Самомассаж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Аромотерапия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Смехотерапия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Су-</a:t>
          </a:r>
          <a:r>
            <a:rPr lang="ru-RU" sz="1400" kern="1200" dirty="0" err="1" smtClean="0"/>
            <a:t>Джок</a:t>
          </a:r>
          <a:r>
            <a:rPr lang="ru-RU" sz="1400" kern="1200" dirty="0" smtClean="0"/>
            <a:t> 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Крупотерапия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Логоритмика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Фонетическая ритмика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Песочная терапия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Релаксация </a:t>
          </a:r>
          <a:endParaRPr lang="ru-RU" sz="1400" kern="1200" dirty="0"/>
        </a:p>
      </dsp:txBody>
      <dsp:txXfrm>
        <a:off x="8277898" y="558288"/>
        <a:ext cx="3629024" cy="36028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286" y="174595"/>
          <a:ext cx="3203971" cy="73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Технологии сохранения и стимулирования здоровья</a:t>
          </a:r>
          <a:endParaRPr lang="ru-RU" sz="2000" kern="1200" dirty="0"/>
        </a:p>
      </dsp:txBody>
      <dsp:txXfrm>
        <a:off x="3286" y="174595"/>
        <a:ext cx="3203971" cy="730347"/>
      </dsp:txXfrm>
    </dsp:sp>
    <dsp:sp modelId="{D36DB386-D4F6-4AE1-84A2-633628E38DAD}">
      <dsp:nvSpPr>
        <dsp:cNvPr id="0" name=""/>
        <dsp:cNvSpPr/>
      </dsp:nvSpPr>
      <dsp:spPr>
        <a:xfrm>
          <a:off x="3286" y="904943"/>
          <a:ext cx="3203971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Гимнастика пробуждения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Динамические паузы (физкультминутки, дыхательная гимнастика, гимнастика для глаз)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Подвижные и спортивные игры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Пальчиковая гимнастика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Дорожки здоровья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Кинезотерапия</a:t>
          </a:r>
          <a:r>
            <a:rPr lang="ru-RU" sz="2000" kern="1200" dirty="0" smtClean="0"/>
            <a:t> (гимнастика мозга)</a:t>
          </a:r>
          <a:endParaRPr lang="ru-RU" sz="2000" kern="1200" dirty="0"/>
        </a:p>
      </dsp:txBody>
      <dsp:txXfrm>
        <a:off x="3286" y="904943"/>
        <a:ext cx="3203971" cy="4172399"/>
      </dsp:txXfrm>
    </dsp:sp>
    <dsp:sp modelId="{0FE8816F-495E-420D-9E88-B46806A872C7}">
      <dsp:nvSpPr>
        <dsp:cNvPr id="0" name=""/>
        <dsp:cNvSpPr/>
      </dsp:nvSpPr>
      <dsp:spPr>
        <a:xfrm>
          <a:off x="3655814" y="174595"/>
          <a:ext cx="3203971" cy="73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Технологии обучения здоровому образу жизни</a:t>
          </a:r>
          <a:endParaRPr lang="ru-RU" sz="2000" kern="1200" dirty="0"/>
        </a:p>
      </dsp:txBody>
      <dsp:txXfrm>
        <a:off x="3655814" y="174595"/>
        <a:ext cx="3203971" cy="730347"/>
      </dsp:txXfrm>
    </dsp:sp>
    <dsp:sp modelId="{72882812-FD2F-4DCD-A449-EAB1EA369A03}">
      <dsp:nvSpPr>
        <dsp:cNvPr id="0" name=""/>
        <dsp:cNvSpPr/>
      </dsp:nvSpPr>
      <dsp:spPr>
        <a:xfrm>
          <a:off x="3655814" y="904943"/>
          <a:ext cx="3203971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Физкультурные занятия (по программе)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Утренняя гимнастика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Физкультурные досуги, праздники (работа с родителями)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Допобразование</a:t>
          </a:r>
          <a:r>
            <a:rPr lang="ru-RU" sz="2000" kern="1200" dirty="0" smtClean="0"/>
            <a:t> (спортивные секции)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Точечный самомассаж</a:t>
          </a:r>
          <a:endParaRPr lang="ru-RU" sz="2000" kern="1200" dirty="0"/>
        </a:p>
      </dsp:txBody>
      <dsp:txXfrm>
        <a:off x="3655814" y="904943"/>
        <a:ext cx="3203971" cy="4172399"/>
      </dsp:txXfrm>
    </dsp:sp>
    <dsp:sp modelId="{5C43C172-7967-4C87-8332-51FC9AF8D17F}">
      <dsp:nvSpPr>
        <dsp:cNvPr id="0" name=""/>
        <dsp:cNvSpPr/>
      </dsp:nvSpPr>
      <dsp:spPr>
        <a:xfrm>
          <a:off x="7308342" y="174595"/>
          <a:ext cx="3203971" cy="73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Коррекционные технологии</a:t>
          </a:r>
          <a:endParaRPr lang="ru-RU" sz="2000" kern="1200" dirty="0"/>
        </a:p>
      </dsp:txBody>
      <dsp:txXfrm>
        <a:off x="7308342" y="174595"/>
        <a:ext cx="3203971" cy="730347"/>
      </dsp:txXfrm>
    </dsp:sp>
    <dsp:sp modelId="{F3461B35-B2AB-489A-876B-318A8770CF43}">
      <dsp:nvSpPr>
        <dsp:cNvPr id="0" name=""/>
        <dsp:cNvSpPr/>
      </dsp:nvSpPr>
      <dsp:spPr>
        <a:xfrm>
          <a:off x="7308342" y="904943"/>
          <a:ext cx="3203971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Психогимнастика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Артикуляционная гимнастика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Самомассаж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Су-</a:t>
          </a:r>
          <a:r>
            <a:rPr lang="ru-RU" sz="2000" kern="1200" dirty="0" err="1" smtClean="0"/>
            <a:t>Джок</a:t>
          </a:r>
          <a:r>
            <a:rPr lang="ru-RU" sz="2000" kern="1200" dirty="0" smtClean="0"/>
            <a:t> терапия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Логоритмика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7308342" y="904943"/>
        <a:ext cx="3203971" cy="41723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61EE-9BC0-4F7F-A83C-331F06DD1594}">
      <dsp:nvSpPr>
        <dsp:cNvPr id="0" name=""/>
        <dsp:cNvSpPr/>
      </dsp:nvSpPr>
      <dsp:spPr>
        <a:xfrm>
          <a:off x="3286" y="374464"/>
          <a:ext cx="3203971" cy="73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Технологии сохранения и стимулирования здоровья</a:t>
          </a:r>
          <a:endParaRPr lang="ru-RU" sz="2000" kern="1200" dirty="0"/>
        </a:p>
      </dsp:txBody>
      <dsp:txXfrm>
        <a:off x="3286" y="374464"/>
        <a:ext cx="3203971" cy="730347"/>
      </dsp:txXfrm>
    </dsp:sp>
    <dsp:sp modelId="{D36DB386-D4F6-4AE1-84A2-633628E38DAD}">
      <dsp:nvSpPr>
        <dsp:cNvPr id="0" name=""/>
        <dsp:cNvSpPr/>
      </dsp:nvSpPr>
      <dsp:spPr>
        <a:xfrm>
          <a:off x="3286" y="1104812"/>
          <a:ext cx="3203971" cy="3842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Гимнастика пробуждения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Динамические паузы (физкультминутки, дыхательная гимнастика, гимнастика для глаз)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Подвижные и спортивные игры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Пальчиковая гимнастика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Кинезотерапия</a:t>
          </a:r>
          <a:r>
            <a:rPr lang="ru-RU" sz="2000" kern="1200" dirty="0" smtClean="0"/>
            <a:t> (гимнастика мозга)</a:t>
          </a:r>
          <a:endParaRPr lang="ru-RU" sz="2000" kern="1200" dirty="0"/>
        </a:p>
      </dsp:txBody>
      <dsp:txXfrm>
        <a:off x="3286" y="1104812"/>
        <a:ext cx="3203971" cy="3842999"/>
      </dsp:txXfrm>
    </dsp:sp>
    <dsp:sp modelId="{0FE8816F-495E-420D-9E88-B46806A872C7}">
      <dsp:nvSpPr>
        <dsp:cNvPr id="0" name=""/>
        <dsp:cNvSpPr/>
      </dsp:nvSpPr>
      <dsp:spPr>
        <a:xfrm>
          <a:off x="3655814" y="374464"/>
          <a:ext cx="3203971" cy="73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Технологии обучения здоровому образу жизни</a:t>
          </a:r>
          <a:endParaRPr lang="ru-RU" sz="2000" kern="1200" dirty="0"/>
        </a:p>
      </dsp:txBody>
      <dsp:txXfrm>
        <a:off x="3655814" y="374464"/>
        <a:ext cx="3203971" cy="730347"/>
      </dsp:txXfrm>
    </dsp:sp>
    <dsp:sp modelId="{72882812-FD2F-4DCD-A449-EAB1EA369A03}">
      <dsp:nvSpPr>
        <dsp:cNvPr id="0" name=""/>
        <dsp:cNvSpPr/>
      </dsp:nvSpPr>
      <dsp:spPr>
        <a:xfrm>
          <a:off x="3655814" y="1104812"/>
          <a:ext cx="3203971" cy="3842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Физкультурные занятия (по программе)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Утренняя гимнастика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Физкультурные досуги, праздники (работа с родителями)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Допобразование</a:t>
          </a:r>
          <a:r>
            <a:rPr lang="ru-RU" sz="2000" kern="1200" dirty="0" smtClean="0"/>
            <a:t> (спортивные секции)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Точечный самомассаж</a:t>
          </a:r>
          <a:endParaRPr lang="ru-RU" sz="2000" kern="1200" dirty="0"/>
        </a:p>
      </dsp:txBody>
      <dsp:txXfrm>
        <a:off x="3655814" y="1104812"/>
        <a:ext cx="3203971" cy="3842999"/>
      </dsp:txXfrm>
    </dsp:sp>
    <dsp:sp modelId="{5C43C172-7967-4C87-8332-51FC9AF8D17F}">
      <dsp:nvSpPr>
        <dsp:cNvPr id="0" name=""/>
        <dsp:cNvSpPr/>
      </dsp:nvSpPr>
      <dsp:spPr>
        <a:xfrm>
          <a:off x="7308342" y="374464"/>
          <a:ext cx="3203971" cy="73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Коррекционные технологии</a:t>
          </a:r>
          <a:endParaRPr lang="ru-RU" sz="2000" kern="1200" dirty="0"/>
        </a:p>
      </dsp:txBody>
      <dsp:txXfrm>
        <a:off x="7308342" y="374464"/>
        <a:ext cx="3203971" cy="730347"/>
      </dsp:txXfrm>
    </dsp:sp>
    <dsp:sp modelId="{F3461B35-B2AB-489A-876B-318A8770CF43}">
      <dsp:nvSpPr>
        <dsp:cNvPr id="0" name=""/>
        <dsp:cNvSpPr/>
      </dsp:nvSpPr>
      <dsp:spPr>
        <a:xfrm>
          <a:off x="7308342" y="1104812"/>
          <a:ext cx="3203971" cy="3842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ЛФК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Арт-терапия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Артикуляционная гимнастика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Самомассаж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Су-</a:t>
          </a:r>
          <a:r>
            <a:rPr lang="ru-RU" sz="2000" kern="1200" dirty="0" err="1" smtClean="0"/>
            <a:t>Джок</a:t>
          </a:r>
          <a:r>
            <a:rPr lang="ru-RU" sz="2000" kern="1200" dirty="0" smtClean="0"/>
            <a:t> терапия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Логоритмика</a:t>
          </a:r>
          <a:endParaRPr lang="ru-RU" sz="2000" kern="1200" dirty="0"/>
        </a:p>
      </dsp:txBody>
      <dsp:txXfrm>
        <a:off x="7308342" y="1104812"/>
        <a:ext cx="3203971" cy="3842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56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12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17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3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1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98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9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4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110B6-9283-439A-8A22-A7B970DADB0B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08AB6-C183-4AF8-ADB4-EDA18393C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в работе с детьми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Подготовила: воспитатель МДОУ №1 ЯМР </a:t>
            </a:r>
          </a:p>
          <a:p>
            <a:pPr algn="r"/>
            <a:r>
              <a:rPr lang="ru-RU" dirty="0" smtClean="0"/>
              <a:t>«Красная шапочка»</a:t>
            </a:r>
          </a:p>
          <a:p>
            <a:pPr algn="r"/>
            <a:r>
              <a:rPr lang="ru-RU" dirty="0" err="1" smtClean="0"/>
              <a:t>Разумова</a:t>
            </a:r>
            <a:r>
              <a:rPr lang="ru-RU" dirty="0" smtClean="0"/>
              <a:t> Е.О.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48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9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6492"/>
            <a:ext cx="10515600" cy="5520471"/>
          </a:xfrm>
        </p:spPr>
        <p:txBody>
          <a:bodyPr/>
          <a:lstStyle/>
          <a:p>
            <a:r>
              <a:rPr lang="ru-RU" dirty="0" smtClean="0"/>
              <a:t>При задержке двигательного развития можно использовать: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498230"/>
              </p:ext>
            </p:extLst>
          </p:nvPr>
        </p:nvGraphicFramePr>
        <p:xfrm>
          <a:off x="838200" y="1242646"/>
          <a:ext cx="10515600" cy="5322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060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5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ребенок развивался гармонично, нужно применять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в комплексе и регулярно. Поэтому в работе с детьми должны участвовать все педагоги и специалисты дошкольного заведения.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42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</p:spPr>
        <p:txBody>
          <a:bodyPr/>
          <a:lstStyle/>
          <a:p>
            <a:r>
              <a:rPr lang="ru-RU" dirty="0" smtClean="0"/>
              <a:t>Я часто использую в работе</a:t>
            </a:r>
            <a:endParaRPr lang="ru-RU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712449"/>
              </p:ext>
            </p:extLst>
          </p:nvPr>
        </p:nvGraphicFramePr>
        <p:xfrm>
          <a:off x="838200" y="1077913"/>
          <a:ext cx="10515600" cy="5275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37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в ДОУ: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0651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70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психологическая и физическая характеристика детей с ОВЗ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7557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6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в работе с детьми ОНР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ru-RU" dirty="0" smtClean="0"/>
              <a:t>При дефиците внимания (для частой смены деятельности) можно использовать: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40062" y="3048000"/>
            <a:ext cx="4814109" cy="35638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400" kern="1200" dirty="0"/>
          </a:p>
        </p:txBody>
      </p:sp>
      <p:graphicFrame>
        <p:nvGraphicFramePr>
          <p:cNvPr id="1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253821"/>
              </p:ext>
            </p:extLst>
          </p:nvPr>
        </p:nvGraphicFramePr>
        <p:xfrm>
          <a:off x="838200" y="2743199"/>
          <a:ext cx="105156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1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ru-RU" dirty="0" smtClean="0"/>
              <a:t>При нарушении зрительного и слухового восприятия можно использовать</a:t>
            </a:r>
            <a:endParaRPr lang="ru-RU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223075"/>
              </p:ext>
            </p:extLst>
          </p:nvPr>
        </p:nvGraphicFramePr>
        <p:xfrm>
          <a:off x="838200" y="1195754"/>
          <a:ext cx="10515600" cy="5662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482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5478"/>
            <a:ext cx="10515600" cy="5731485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 (для торможения и использования излишней энергии ребенка) можно использовать: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8736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83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0845"/>
            <a:ext cx="10515600" cy="6107186"/>
          </a:xfrm>
        </p:spPr>
        <p:txBody>
          <a:bodyPr/>
          <a:lstStyle/>
          <a:p>
            <a:r>
              <a:rPr lang="ru-RU" dirty="0" smtClean="0"/>
              <a:t>При низком уровне развития мелкой моторики можно использовать: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9039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78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 в работе с детьми </a:t>
            </a:r>
            <a:r>
              <a:rPr lang="ru-RU" dirty="0" smtClean="0"/>
              <a:t>НРСХ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 замедленном темпе </a:t>
            </a:r>
            <a:r>
              <a:rPr lang="ru-RU" dirty="0"/>
              <a:t>формирования высших психических функций (память, внимание, мышление, речь</a:t>
            </a:r>
            <a:r>
              <a:rPr lang="ru-RU" dirty="0" smtClean="0"/>
              <a:t>) можно использовать: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331999"/>
              </p:ext>
            </p:extLst>
          </p:nvPr>
        </p:nvGraphicFramePr>
        <p:xfrm>
          <a:off x="281354" y="2672861"/>
          <a:ext cx="11910646" cy="4185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30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5478"/>
            <a:ext cx="10515600" cy="5731485"/>
          </a:xfrm>
        </p:spPr>
        <p:txBody>
          <a:bodyPr/>
          <a:lstStyle/>
          <a:p>
            <a:r>
              <a:rPr lang="ru-RU" dirty="0" smtClean="0"/>
              <a:t>При слабости регуляции произвольных действий (для активизации ребенка) можно использовать: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881974"/>
              </p:ext>
            </p:extLst>
          </p:nvPr>
        </p:nvGraphicFramePr>
        <p:xfrm>
          <a:off x="838200" y="1383322"/>
          <a:ext cx="10515600" cy="5251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21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854</Words>
  <Application>Microsoft Office PowerPoint</Application>
  <PresentationFormat>Широкоэкранный</PresentationFormat>
  <Paragraphs>239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Здоровьесберегающие технологии в работе с детьми с ОВЗ</vt:lpstr>
      <vt:lpstr>Здоровьесберегающие технологии в ДОУ:</vt:lpstr>
      <vt:lpstr>Краткая психологическая и физическая характеристика детей с ОВЗ</vt:lpstr>
      <vt:lpstr>Использование здоровьесберегающих технологий в работе с детьми ОНР</vt:lpstr>
      <vt:lpstr>Презентация PowerPoint</vt:lpstr>
      <vt:lpstr>Презентация PowerPoint</vt:lpstr>
      <vt:lpstr>Презентация PowerPoint</vt:lpstr>
      <vt:lpstr>Использование здоровьесберегающих технологий в работе с детьми НРСХ</vt:lpstr>
      <vt:lpstr>Презентация PowerPoint</vt:lpstr>
      <vt:lpstr>Презентация PowerPoint</vt:lpstr>
      <vt:lpstr>Презентация PowerPoint</vt:lpstr>
      <vt:lpstr>Я часто использую в работе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в работе с детьми с ОВЗ</dc:title>
  <dc:creator>RePack by Diakov</dc:creator>
  <cp:lastModifiedBy>RePack by Diakov</cp:lastModifiedBy>
  <cp:revision>14</cp:revision>
  <dcterms:created xsi:type="dcterms:W3CDTF">2019-10-20T07:52:54Z</dcterms:created>
  <dcterms:modified xsi:type="dcterms:W3CDTF">2019-10-20T10:06:25Z</dcterms:modified>
</cp:coreProperties>
</file>