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62" r:id="rId2"/>
    <p:sldId id="256" r:id="rId3"/>
    <p:sldId id="257" r:id="rId4"/>
    <p:sldId id="258" r:id="rId5"/>
    <p:sldId id="260" r:id="rId6"/>
    <p:sldId id="259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4" d="100"/>
          <a:sy n="84" d="100"/>
        </p:scale>
        <p:origin x="6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E3FC169-E7B5-4A33-AC21-FA9A722EEF24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CE37B5F-5DC4-4A12-8272-D3C516549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125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C169-E7B5-4A33-AC21-FA9A722EEF24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7B5F-5DC4-4A12-8272-D3C516549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5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C169-E7B5-4A33-AC21-FA9A722EEF24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7B5F-5DC4-4A12-8272-D3C516549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326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C169-E7B5-4A33-AC21-FA9A722EEF24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7B5F-5DC4-4A12-8272-D3C516549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839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C169-E7B5-4A33-AC21-FA9A722EEF24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7B5F-5DC4-4A12-8272-D3C516549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88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C169-E7B5-4A33-AC21-FA9A722EEF24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7B5F-5DC4-4A12-8272-D3C516549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96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C169-E7B5-4A33-AC21-FA9A722EEF24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7B5F-5DC4-4A12-8272-D3C516549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20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C169-E7B5-4A33-AC21-FA9A722EEF24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7B5F-5DC4-4A12-8272-D3C516549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474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C169-E7B5-4A33-AC21-FA9A722EEF24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37B5F-5DC4-4A12-8272-D3C516549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181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FC169-E7B5-4A33-AC21-FA9A722EEF24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0CE37B5F-5DC4-4A12-8272-D3C516549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234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E3FC169-E7B5-4A33-AC21-FA9A722EEF24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CE37B5F-5DC4-4A12-8272-D3C516549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5565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AE3FC169-E7B5-4A33-AC21-FA9A722EEF24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0CE37B5F-5DC4-4A12-8272-D3C516549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156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ru-RU" sz="1800" b="1" spc="0" dirty="0" smtClean="0">
                <a:solidFill>
                  <a:srgbClr val="000099"/>
                </a:solidFill>
                <a:latin typeface="Calibri"/>
                <a:ea typeface="+mn-ea"/>
                <a:cs typeface="+mn-cs"/>
              </a:rPr>
              <a:t>                     Муниципальное </a:t>
            </a:r>
            <a:r>
              <a:rPr lang="ru-RU" sz="1800" b="1" spc="0" dirty="0">
                <a:solidFill>
                  <a:srgbClr val="000099"/>
                </a:solidFill>
                <a:latin typeface="Calibri"/>
                <a:ea typeface="+mn-ea"/>
                <a:cs typeface="+mn-cs"/>
              </a:rPr>
              <a:t>бюджетное дошкольное   образовательное учреждение Центра развития ребёнка – детский сад «Солнышко» </a:t>
            </a:r>
            <a:r>
              <a:rPr lang="ru-RU" sz="1800" b="1" spc="0" dirty="0" smtClean="0">
                <a:solidFill>
                  <a:srgbClr val="000099"/>
                </a:solidFill>
                <a:latin typeface="Calibri"/>
                <a:ea typeface="+mn-ea"/>
                <a:cs typeface="+mn-cs"/>
              </a:rPr>
              <a:t>города  </a:t>
            </a:r>
            <a:r>
              <a:rPr lang="ru-RU" sz="1800" b="1" spc="0" dirty="0">
                <a:solidFill>
                  <a:srgbClr val="000099"/>
                </a:solidFill>
                <a:latin typeface="Calibri"/>
                <a:ea typeface="+mn-ea"/>
                <a:cs typeface="+mn-cs"/>
              </a:rPr>
              <a:t>Котовска </a:t>
            </a:r>
            <a:br>
              <a:rPr lang="ru-RU" sz="1800" b="1" spc="0" dirty="0">
                <a:solidFill>
                  <a:srgbClr val="000099"/>
                </a:solidFill>
                <a:latin typeface="Calibri"/>
                <a:ea typeface="+mn-ea"/>
                <a:cs typeface="+mn-cs"/>
              </a:rPr>
            </a:br>
            <a:r>
              <a:rPr lang="ru-RU" sz="1800" b="1" spc="0" dirty="0">
                <a:solidFill>
                  <a:srgbClr val="000099"/>
                </a:solidFill>
                <a:latin typeface="Calibri"/>
                <a:ea typeface="+mn-ea"/>
                <a:cs typeface="+mn-cs"/>
              </a:rPr>
              <a:t>Тамбовской области</a:t>
            </a:r>
            <a:r>
              <a:rPr lang="ru-RU" sz="1800" spc="0" dirty="0">
                <a:solidFill>
                  <a:srgbClr val="000099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1800" spc="0" dirty="0">
                <a:solidFill>
                  <a:srgbClr val="000099"/>
                </a:solidFill>
                <a:latin typeface="Calibri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sz="2800" b="1" cap="all" dirty="0">
                <a:ln w="0"/>
                <a:solidFill>
                  <a:srgbClr val="000099"/>
                </a:solidFill>
                <a:effectLst>
                  <a:glow rad="139700">
                    <a:prstClr val="white">
                      <a:alpha val="40000"/>
                    </a:prstClr>
                  </a:glow>
                </a:effectLst>
                <a:latin typeface="Calibri"/>
                <a:ea typeface="+mj-ea"/>
                <a:cs typeface="+mj-cs"/>
              </a:rPr>
              <a:t>Воспитатель</a:t>
            </a:r>
            <a:br>
              <a:rPr lang="ru-RU" sz="2800" b="1" cap="all" dirty="0">
                <a:ln w="0"/>
                <a:solidFill>
                  <a:srgbClr val="000099"/>
                </a:solidFill>
                <a:effectLst>
                  <a:glow rad="139700">
                    <a:prstClr val="white">
                      <a:alpha val="40000"/>
                    </a:prstClr>
                  </a:glow>
                </a:effectLst>
                <a:latin typeface="Calibri"/>
                <a:ea typeface="+mj-ea"/>
                <a:cs typeface="+mj-cs"/>
              </a:rPr>
            </a:br>
            <a:r>
              <a:rPr lang="ru-RU" sz="3200" b="1" cap="all" dirty="0">
                <a:ln w="0"/>
                <a:solidFill>
                  <a:srgbClr val="000099"/>
                </a:solidFill>
                <a:effectLst>
                  <a:glow rad="139700">
                    <a:prstClr val="white">
                      <a:alpha val="40000"/>
                    </a:prstClr>
                  </a:glow>
                </a:effectLst>
                <a:latin typeface="Calibri"/>
                <a:ea typeface="+mj-ea"/>
                <a:cs typeface="+mj-cs"/>
              </a:rPr>
              <a:t>Архангельская </a:t>
            </a:r>
            <a:br>
              <a:rPr lang="ru-RU" sz="3200" b="1" cap="all" dirty="0">
                <a:ln w="0"/>
                <a:solidFill>
                  <a:srgbClr val="000099"/>
                </a:solidFill>
                <a:effectLst>
                  <a:glow rad="139700">
                    <a:prstClr val="white">
                      <a:alpha val="40000"/>
                    </a:prstClr>
                  </a:glow>
                </a:effectLst>
                <a:latin typeface="Calibri"/>
                <a:ea typeface="+mj-ea"/>
                <a:cs typeface="+mj-cs"/>
              </a:rPr>
            </a:br>
            <a:r>
              <a:rPr lang="ru-RU" sz="3200" b="1" cap="all" dirty="0" err="1">
                <a:ln w="0"/>
                <a:solidFill>
                  <a:srgbClr val="000099"/>
                </a:solidFill>
                <a:effectLst>
                  <a:glow rad="139700">
                    <a:prstClr val="white">
                      <a:alpha val="40000"/>
                    </a:prstClr>
                  </a:glow>
                </a:effectLst>
                <a:latin typeface="Calibri"/>
                <a:ea typeface="+mj-ea"/>
                <a:cs typeface="+mj-cs"/>
              </a:rPr>
              <a:t>елена</a:t>
            </a:r>
            <a:r>
              <a:rPr lang="ru-RU" sz="3200" b="1" cap="all" dirty="0">
                <a:ln w="0"/>
                <a:solidFill>
                  <a:srgbClr val="000099"/>
                </a:solidFill>
                <a:effectLst>
                  <a:glow rad="139700">
                    <a:prstClr val="white">
                      <a:alpha val="40000"/>
                    </a:prstClr>
                  </a:glow>
                </a:effectLst>
                <a:latin typeface="Calibri"/>
                <a:ea typeface="+mj-ea"/>
                <a:cs typeface="+mj-cs"/>
              </a:rPr>
              <a:t/>
            </a:r>
            <a:br>
              <a:rPr lang="ru-RU" sz="3200" b="1" cap="all" dirty="0">
                <a:ln w="0"/>
                <a:solidFill>
                  <a:srgbClr val="000099"/>
                </a:solidFill>
                <a:effectLst>
                  <a:glow rad="139700">
                    <a:prstClr val="white">
                      <a:alpha val="40000"/>
                    </a:prstClr>
                  </a:glow>
                </a:effectLst>
                <a:latin typeface="Calibri"/>
                <a:ea typeface="+mj-ea"/>
                <a:cs typeface="+mj-cs"/>
              </a:rPr>
            </a:br>
            <a:r>
              <a:rPr lang="ru-RU" sz="3200" b="1" cap="all" dirty="0" err="1" smtClean="0">
                <a:ln w="0"/>
                <a:solidFill>
                  <a:srgbClr val="000099"/>
                </a:solidFill>
                <a:effectLst>
                  <a:glow rad="139700">
                    <a:prstClr val="white">
                      <a:alpha val="40000"/>
                    </a:prstClr>
                  </a:glow>
                </a:effectLst>
                <a:latin typeface="Calibri"/>
                <a:ea typeface="+mj-ea"/>
                <a:cs typeface="+mj-cs"/>
              </a:rPr>
              <a:t>валерьевна</a:t>
            </a:r>
            <a:endParaRPr lang="ru-RU" sz="3200" b="1" cap="all" dirty="0" smtClean="0">
              <a:ln w="0"/>
              <a:solidFill>
                <a:srgbClr val="000099"/>
              </a:solidFill>
              <a:effectLst>
                <a:glow rad="139700">
                  <a:prstClr val="white">
                    <a:alpha val="40000"/>
                  </a:prstClr>
                </a:glow>
              </a:effectLst>
              <a:latin typeface="Calibri"/>
              <a:ea typeface="+mj-ea"/>
              <a:cs typeface="+mj-cs"/>
            </a:endParaRPr>
          </a:p>
          <a:p>
            <a:pPr algn="r"/>
            <a:endParaRPr lang="ru-RU" sz="3200" b="1" cap="all" dirty="0">
              <a:ln w="0"/>
              <a:solidFill>
                <a:srgbClr val="000099"/>
              </a:solidFill>
              <a:effectLst>
                <a:glow rad="139700">
                  <a:prstClr val="white">
                    <a:alpha val="40000"/>
                  </a:prstClr>
                </a:glow>
              </a:effectLst>
              <a:latin typeface="Calibri"/>
              <a:ea typeface="+mj-ea"/>
              <a:cs typeface="+mj-cs"/>
            </a:endParaRPr>
          </a:p>
          <a:p>
            <a:pPr algn="r"/>
            <a:endParaRPr lang="ru-RU" sz="3200" b="1" cap="all" dirty="0" smtClean="0">
              <a:ln w="0"/>
              <a:solidFill>
                <a:srgbClr val="000099"/>
              </a:solidFill>
              <a:effectLst>
                <a:glow rad="139700">
                  <a:prstClr val="white">
                    <a:alpha val="40000"/>
                  </a:prstClr>
                </a:glow>
              </a:effectLst>
              <a:latin typeface="Calibri"/>
              <a:ea typeface="+mj-ea"/>
              <a:cs typeface="+mj-cs"/>
            </a:endParaRPr>
          </a:p>
          <a:p>
            <a:pPr algn="r"/>
            <a:endParaRPr lang="ru-RU" sz="3200" b="1" cap="all" dirty="0">
              <a:ln w="0"/>
              <a:solidFill>
                <a:srgbClr val="000099"/>
              </a:solidFill>
              <a:effectLst>
                <a:glow rad="139700">
                  <a:prstClr val="white">
                    <a:alpha val="40000"/>
                  </a:prstClr>
                </a:glow>
              </a:effectLst>
              <a:latin typeface="Calibri"/>
              <a:ea typeface="+mj-ea"/>
              <a:cs typeface="+mj-cs"/>
            </a:endParaRPr>
          </a:p>
          <a:p>
            <a:pPr algn="r"/>
            <a:r>
              <a:rPr lang="ru-RU" sz="2800" b="1" cap="all" dirty="0" smtClean="0">
                <a:ln w="0"/>
                <a:solidFill>
                  <a:srgbClr val="000099"/>
                </a:solidFill>
                <a:effectLst>
                  <a:glow rad="139700">
                    <a:prstClr val="white">
                      <a:alpha val="40000"/>
                    </a:prstClr>
                  </a:glow>
                </a:effectLst>
                <a:latin typeface="Calibri"/>
                <a:ea typeface="+mj-ea"/>
                <a:cs typeface="+mj-cs"/>
              </a:rPr>
              <a:t>2020 </a:t>
            </a:r>
            <a:r>
              <a:rPr lang="ru-RU" sz="2000" b="1" cap="all" dirty="0" smtClean="0">
                <a:ln w="0"/>
                <a:solidFill>
                  <a:srgbClr val="000099"/>
                </a:solidFill>
                <a:effectLst>
                  <a:glow rad="139700">
                    <a:prstClr val="white">
                      <a:alpha val="40000"/>
                    </a:prstClr>
                  </a:glow>
                </a:effectLst>
                <a:latin typeface="Calibri"/>
                <a:ea typeface="+mj-ea"/>
                <a:cs typeface="+mj-cs"/>
              </a:rPr>
              <a:t>год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07039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Правила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Дорожного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Движения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для малышей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4223" y="1704622"/>
            <a:ext cx="4628444" cy="49896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4687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19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Переходить улицу надо только в местах, обозначенных </a:t>
            </a:r>
            <a:r>
              <a:rPr lang="ru-RU" smtClean="0"/>
              <a:t>для перехода!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56267" y="2054578"/>
            <a:ext cx="9505244" cy="4803421"/>
          </a:xfrm>
        </p:spPr>
      </p:pic>
    </p:spTree>
    <p:extLst>
      <p:ext uri="{BB962C8B-B14F-4D97-AF65-F5344CB8AC3E}">
        <p14:creationId xmlns:p14="http://schemas.microsoft.com/office/powerpoint/2010/main" val="352065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К</a:t>
            </a:r>
            <a:r>
              <a:rPr lang="ru-RU" dirty="0" smtClean="0"/>
              <a:t>ак называют пешеходный переход?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4123" y="1670757"/>
            <a:ext cx="8144988" cy="49558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6716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вблизи проезжей части опасна!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1422" y="1659467"/>
            <a:ext cx="8839200" cy="4820355"/>
          </a:xfrm>
        </p:spPr>
      </p:pic>
    </p:spTree>
    <p:extLst>
      <p:ext uri="{BB962C8B-B14F-4D97-AF65-F5344CB8AC3E}">
        <p14:creationId xmlns:p14="http://schemas.microsoft.com/office/powerpoint/2010/main" val="391635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 smtClean="0"/>
              <a:t>Отгадай-ка!</a:t>
            </a:r>
            <a:endParaRPr lang="ru-RU" sz="7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0" y="1998134"/>
            <a:ext cx="4380089" cy="4176888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1"/>
                </a:solidFill>
              </a:rPr>
              <a:t>Не летает, не жужжит,</a:t>
            </a:r>
          </a:p>
          <a:p>
            <a:r>
              <a:rPr lang="ru-RU" sz="3200" b="1" i="1" dirty="0" smtClean="0">
                <a:solidFill>
                  <a:schemeClr val="accent1"/>
                </a:solidFill>
              </a:rPr>
              <a:t>Жук по улице бежит.</a:t>
            </a:r>
          </a:p>
          <a:p>
            <a:r>
              <a:rPr lang="ru-RU" sz="3200" b="1" i="1" dirty="0" smtClean="0">
                <a:solidFill>
                  <a:schemeClr val="accent1"/>
                </a:solidFill>
              </a:rPr>
              <a:t>И горят в глазах жука</a:t>
            </a:r>
          </a:p>
          <a:p>
            <a:r>
              <a:rPr lang="ru-RU" sz="3200" b="1" i="1" dirty="0" smtClean="0">
                <a:solidFill>
                  <a:schemeClr val="accent1"/>
                </a:solidFill>
              </a:rPr>
              <a:t>Два блестящих огонька</a:t>
            </a:r>
            <a:endParaRPr lang="ru-RU" sz="3200" b="1" i="1" dirty="0">
              <a:solidFill>
                <a:schemeClr val="accent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7676444" y="1998134"/>
            <a:ext cx="4289778" cy="3767328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1"/>
                </a:solidFill>
              </a:rPr>
              <a:t>Чтоб тебе помочь</a:t>
            </a:r>
          </a:p>
          <a:p>
            <a:r>
              <a:rPr lang="ru-RU" sz="3200" b="1" i="1" dirty="0" smtClean="0">
                <a:solidFill>
                  <a:schemeClr val="accent1"/>
                </a:solidFill>
              </a:rPr>
              <a:t>Путь пройти опасный,</a:t>
            </a:r>
          </a:p>
          <a:p>
            <a:r>
              <a:rPr lang="ru-RU" sz="3200" b="1" i="1" dirty="0" smtClean="0">
                <a:solidFill>
                  <a:schemeClr val="accent1"/>
                </a:solidFill>
              </a:rPr>
              <a:t>Горит и день, и ночь-</a:t>
            </a:r>
          </a:p>
          <a:p>
            <a:r>
              <a:rPr lang="ru-RU" sz="3200" b="1" i="1" dirty="0" smtClean="0">
                <a:solidFill>
                  <a:schemeClr val="accent1"/>
                </a:solidFill>
              </a:rPr>
              <a:t>Зелёный, жёлтый, красный.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0088" y="1670756"/>
            <a:ext cx="3386667" cy="518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21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105</TotalTime>
  <Words>86</Words>
  <Application>Microsoft Office PowerPoint</Application>
  <PresentationFormat>Широкоэкранный</PresentationFormat>
  <Paragraphs>19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Метрополия</vt:lpstr>
      <vt:lpstr>                     Муниципальное бюджетное дошкольное   образовательное учреждение Центра развития ребёнка – детский сад «Солнышко» города  Котовска  Тамбовской области </vt:lpstr>
      <vt:lpstr>Правила Дорожного Движения для малышей</vt:lpstr>
      <vt:lpstr>Презентация PowerPoint</vt:lpstr>
      <vt:lpstr>Переходить улицу надо только в местах, обозначенных для перехода!</vt:lpstr>
      <vt:lpstr> Как называют пешеходный переход?</vt:lpstr>
      <vt:lpstr>Игра вблизи проезжей части опасна!</vt:lpstr>
      <vt:lpstr>Отгадай-ка!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Дорожного вижения для малышей</dc:title>
  <dc:creator>Пользователь</dc:creator>
  <cp:lastModifiedBy>Agent 007</cp:lastModifiedBy>
  <cp:revision>12</cp:revision>
  <dcterms:created xsi:type="dcterms:W3CDTF">2020-11-14T15:38:09Z</dcterms:created>
  <dcterms:modified xsi:type="dcterms:W3CDTF">2020-12-03T18:02:13Z</dcterms:modified>
</cp:coreProperties>
</file>