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24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0152-43E4-4141-ABF2-95D0A1E0E05C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C927-17CA-4F4C-A5BC-075E5489C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22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0152-43E4-4141-ABF2-95D0A1E0E05C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C927-17CA-4F4C-A5BC-075E5489C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0152-43E4-4141-ABF2-95D0A1E0E05C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C927-17CA-4F4C-A5BC-075E5489C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88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0152-43E4-4141-ABF2-95D0A1E0E05C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C927-17CA-4F4C-A5BC-075E5489C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0152-43E4-4141-ABF2-95D0A1E0E05C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C927-17CA-4F4C-A5BC-075E5489C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72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0152-43E4-4141-ABF2-95D0A1E0E05C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C927-17CA-4F4C-A5BC-075E5489C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86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0152-43E4-4141-ABF2-95D0A1E0E05C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C927-17CA-4F4C-A5BC-075E5489C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45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0152-43E4-4141-ABF2-95D0A1E0E05C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C927-17CA-4F4C-A5BC-075E5489C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92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0152-43E4-4141-ABF2-95D0A1E0E05C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C927-17CA-4F4C-A5BC-075E5489C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03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0152-43E4-4141-ABF2-95D0A1E0E05C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C927-17CA-4F4C-A5BC-075E5489C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76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0152-43E4-4141-ABF2-95D0A1E0E05C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C927-17CA-4F4C-A5BC-075E5489C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80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90152-43E4-4141-ABF2-95D0A1E0E05C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6C927-17CA-4F4C-A5BC-075E5489C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9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microsoft.com/office/2007/relationships/hdphoto" Target="../media/hdphoto2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476" y="428338"/>
            <a:ext cx="4155297" cy="623294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6413" y1="39465" x2="25870" y2="62032"/>
                        <a14:backgroundMark x1="41413" y1="41711" x2="42826" y2="44706"/>
                        <a14:backgroundMark x1="58804" y1="15722" x2="55326" y2="31765"/>
                        <a14:backgroundMark x1="52283" y1="29412" x2="51739" y2="40107"/>
                        <a14:backgroundMark x1="51087" y1="28877" x2="50543" y2="34973"/>
                        <a14:backgroundMark x1="49891" y1="34866" x2="49891" y2="34866"/>
                        <a14:backgroundMark x1="61739" y1="21711" x2="58370" y2="34545"/>
                        <a14:backgroundMark x1="37717" y1="89412" x2="53370" y2="70588"/>
                        <a14:backgroundMark x1="36304" y1="88984" x2="37065" y2="86417"/>
                        <a14:backgroundMark x1="51739" y1="66417" x2="51739" y2="66417"/>
                        <a14:backgroundMark x1="43478" y1="60535" x2="43478" y2="60535"/>
                        <a14:backgroundMark x1="42500" y1="59893" x2="42500" y2="59893"/>
                        <a14:backgroundMark x1="56196" y1="57112" x2="70652" y2="48235"/>
                        <a14:backgroundMark x1="58913" y1="59679" x2="58913" y2="59679"/>
                        <a14:backgroundMark x1="60761" y1="59465" x2="60761" y2="59465"/>
                        <a14:backgroundMark x1="50543" y1="45241" x2="50543" y2="45241"/>
                        <a14:backgroundMark x1="50978" y1="49198" x2="50978" y2="49198"/>
                        <a14:backgroundMark x1="56304" y1="38289" x2="56304" y2="38289"/>
                        <a14:backgroundMark x1="56196" y1="39893" x2="56196" y2="39893"/>
                        <a14:backgroundMark x1="53913" y1="42460" x2="53913" y2="42460"/>
                        <a14:backgroundMark x1="57391" y1="40000" x2="57391" y2="40000"/>
                        <a14:backgroundMark x1="63370" y1="30267" x2="63370" y2="30267"/>
                        <a14:backgroundMark x1="42391" y1="38930" x2="42391" y2="38930"/>
                        <a14:backgroundMark x1="50435" y1="39358" x2="50435" y2="39358"/>
                        <a14:backgroundMark x1="50109" y1="37112" x2="50109" y2="37112"/>
                        <a14:backgroundMark x1="64130" y1="31016" x2="64130" y2="31016"/>
                        <a14:backgroundMark x1="73696" y1="31230" x2="73696" y2="31230"/>
                        <a14:backgroundMark x1="61522" y1="32941" x2="61522" y2="32941"/>
                        <a14:backgroundMark x1="62391" y1="30588" x2="64022" y2="27807"/>
                        <a14:backgroundMark x1="64022" y1="31230" x2="65217" y2="29198"/>
                        <a14:backgroundMark x1="57065" y1="54545" x2="58043" y2="53155"/>
                        <a14:backgroundMark x1="58370" y1="59679" x2="61848" y2="59037"/>
                        <a14:backgroundMark x1="61413" y1="34866" x2="61413" y2="34866"/>
                        <a14:backgroundMark x1="69457" y1="26417" x2="69457" y2="26417"/>
                        <a14:backgroundMark x1="74891" y1="24492" x2="73696" y2="28021"/>
                        <a14:backgroundMark x1="42500" y1="63102" x2="42826" y2="60642"/>
                        <a14:backgroundMark x1="49457" y1="40107" x2="50109" y2="36791"/>
                        <a14:backgroundMark x1="55543" y1="41497" x2="57500" y2="38717"/>
                      </a14:backgroundRemoval>
                    </a14:imgEffect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8323">
            <a:off x="-2534965" y="2178546"/>
            <a:ext cx="6136608" cy="62366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6413" y1="39465" x2="25870" y2="62032"/>
                        <a14:backgroundMark x1="41413" y1="41711" x2="42826" y2="44706"/>
                        <a14:backgroundMark x1="58804" y1="15722" x2="55326" y2="31765"/>
                        <a14:backgroundMark x1="52283" y1="29412" x2="51739" y2="40107"/>
                        <a14:backgroundMark x1="51087" y1="28877" x2="50543" y2="34973"/>
                        <a14:backgroundMark x1="49891" y1="34866" x2="49891" y2="34866"/>
                        <a14:backgroundMark x1="61739" y1="21711" x2="58370" y2="34545"/>
                        <a14:backgroundMark x1="37717" y1="89412" x2="53370" y2="70588"/>
                        <a14:backgroundMark x1="36304" y1="88984" x2="37065" y2="86417"/>
                        <a14:backgroundMark x1="51739" y1="66417" x2="51739" y2="66417"/>
                        <a14:backgroundMark x1="43478" y1="60535" x2="43478" y2="60535"/>
                        <a14:backgroundMark x1="42500" y1="59893" x2="42500" y2="59893"/>
                        <a14:backgroundMark x1="56196" y1="57112" x2="70652" y2="48235"/>
                        <a14:backgroundMark x1="58913" y1="59679" x2="58913" y2="59679"/>
                        <a14:backgroundMark x1="60761" y1="59465" x2="60761" y2="59465"/>
                        <a14:backgroundMark x1="50543" y1="45241" x2="50543" y2="45241"/>
                        <a14:backgroundMark x1="50978" y1="49198" x2="50978" y2="49198"/>
                        <a14:backgroundMark x1="56304" y1="38289" x2="56304" y2="38289"/>
                        <a14:backgroundMark x1="56196" y1="39893" x2="56196" y2="39893"/>
                        <a14:backgroundMark x1="53913" y1="42460" x2="53913" y2="42460"/>
                        <a14:backgroundMark x1="57391" y1="40000" x2="57391" y2="40000"/>
                        <a14:backgroundMark x1="63370" y1="30267" x2="63370" y2="30267"/>
                        <a14:backgroundMark x1="42391" y1="38930" x2="42391" y2="38930"/>
                        <a14:backgroundMark x1="50435" y1="39358" x2="50435" y2="39358"/>
                        <a14:backgroundMark x1="50109" y1="37112" x2="50109" y2="37112"/>
                        <a14:backgroundMark x1="64130" y1="31016" x2="64130" y2="31016"/>
                        <a14:backgroundMark x1="73696" y1="31230" x2="73696" y2="31230"/>
                        <a14:backgroundMark x1="61522" y1="32941" x2="61522" y2="32941"/>
                        <a14:backgroundMark x1="62391" y1="30588" x2="64022" y2="27807"/>
                        <a14:backgroundMark x1="64022" y1="31230" x2="65217" y2="29198"/>
                        <a14:backgroundMark x1="57065" y1="54545" x2="58043" y2="53155"/>
                        <a14:backgroundMark x1="58370" y1="59679" x2="61848" y2="59037"/>
                        <a14:backgroundMark x1="61413" y1="34866" x2="61413" y2="34866"/>
                        <a14:backgroundMark x1="69457" y1="26417" x2="69457" y2="26417"/>
                        <a14:backgroundMark x1="74891" y1="24492" x2="73696" y2="28021"/>
                        <a14:backgroundMark x1="42500" y1="63102" x2="42826" y2="60642"/>
                        <a14:backgroundMark x1="49457" y1="40107" x2="50109" y2="36791"/>
                        <a14:backgroundMark x1="55543" y1="41497" x2="57500" y2="38717"/>
                      </a14:backgroundRemoval>
                    </a14:imgEffect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502268" flipV="1">
            <a:off x="-1219140" y="3725369"/>
            <a:ext cx="5227669" cy="53129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30159" y="594761"/>
            <a:ext cx="471487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0" b="1" dirty="0" smtClean="0">
                <a:solidFill>
                  <a:srgbClr val="482400"/>
                </a:solidFill>
                <a:latin typeface="Ancient Kyiv" panose="01000500080000020003" pitchFamily="2" charset="-52"/>
              </a:rPr>
              <a:t>Хлеб </a:t>
            </a:r>
          </a:p>
          <a:p>
            <a:pPr algn="ctr"/>
            <a:r>
              <a:rPr lang="ru-RU" sz="11000" b="1" dirty="0" smtClean="0">
                <a:solidFill>
                  <a:srgbClr val="482400"/>
                </a:solidFill>
                <a:latin typeface="Ancient Kyiv" panose="01000500080000020003" pitchFamily="2" charset="-52"/>
              </a:rPr>
              <a:t>на нашем столе</a:t>
            </a:r>
            <a:endParaRPr lang="ru-RU" sz="11000" b="1" dirty="0">
              <a:solidFill>
                <a:srgbClr val="482400"/>
              </a:solidFill>
              <a:latin typeface="Ancient Kyiv" panose="01000500080000020003" pitchFamily="2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6413" y1="39465" x2="25870" y2="62032"/>
                        <a14:backgroundMark x1="41413" y1="41711" x2="42826" y2="44706"/>
                        <a14:backgroundMark x1="58804" y1="15722" x2="55326" y2="31765"/>
                        <a14:backgroundMark x1="52283" y1="29412" x2="51739" y2="40107"/>
                        <a14:backgroundMark x1="51087" y1="28877" x2="50543" y2="34973"/>
                        <a14:backgroundMark x1="49891" y1="34866" x2="49891" y2="34866"/>
                        <a14:backgroundMark x1="61739" y1="21711" x2="58370" y2="34545"/>
                        <a14:backgroundMark x1="37717" y1="89412" x2="53370" y2="70588"/>
                        <a14:backgroundMark x1="36304" y1="88984" x2="37065" y2="86417"/>
                        <a14:backgroundMark x1="51739" y1="66417" x2="51739" y2="66417"/>
                        <a14:backgroundMark x1="43478" y1="60535" x2="43478" y2="60535"/>
                        <a14:backgroundMark x1="42500" y1="59893" x2="42500" y2="59893"/>
                        <a14:backgroundMark x1="56196" y1="57112" x2="70652" y2="48235"/>
                        <a14:backgroundMark x1="58913" y1="59679" x2="58913" y2="59679"/>
                        <a14:backgroundMark x1="60761" y1="59465" x2="60761" y2="59465"/>
                        <a14:backgroundMark x1="50543" y1="45241" x2="50543" y2="45241"/>
                        <a14:backgroundMark x1="50978" y1="49198" x2="50978" y2="49198"/>
                        <a14:backgroundMark x1="56304" y1="38289" x2="56304" y2="38289"/>
                        <a14:backgroundMark x1="56196" y1="39893" x2="56196" y2="39893"/>
                        <a14:backgroundMark x1="53913" y1="42460" x2="53913" y2="42460"/>
                        <a14:backgroundMark x1="57391" y1="40000" x2="57391" y2="40000"/>
                        <a14:backgroundMark x1="63370" y1="30267" x2="63370" y2="30267"/>
                        <a14:backgroundMark x1="42391" y1="38930" x2="42391" y2="38930"/>
                        <a14:backgroundMark x1="50435" y1="39358" x2="50435" y2="39358"/>
                        <a14:backgroundMark x1="50109" y1="37112" x2="50109" y2="37112"/>
                        <a14:backgroundMark x1="64130" y1="31016" x2="64130" y2="31016"/>
                        <a14:backgroundMark x1="73696" y1="31230" x2="73696" y2="31230"/>
                        <a14:backgroundMark x1="61522" y1="32941" x2="61522" y2="32941"/>
                        <a14:backgroundMark x1="62391" y1="30588" x2="64022" y2="27807"/>
                        <a14:backgroundMark x1="64022" y1="31230" x2="65217" y2="29198"/>
                        <a14:backgroundMark x1="57065" y1="54545" x2="58043" y2="53155"/>
                        <a14:backgroundMark x1="58370" y1="59679" x2="61848" y2="59037"/>
                        <a14:backgroundMark x1="61413" y1="34866" x2="61413" y2="34866"/>
                        <a14:backgroundMark x1="69457" y1="26417" x2="69457" y2="26417"/>
                        <a14:backgroundMark x1="74891" y1="24492" x2="73696" y2="28021"/>
                        <a14:backgroundMark x1="42500" y1="63102" x2="42826" y2="60642"/>
                        <a14:backgroundMark x1="49457" y1="40107" x2="50109" y2="36791"/>
                        <a14:backgroundMark x1="55543" y1="41497" x2="57500" y2="38717"/>
                      </a14:backgroundRemoval>
                    </a14:imgEffect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76425" flipV="1">
            <a:off x="8282646" y="-2401835"/>
            <a:ext cx="5227669" cy="53129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6413" y1="39465" x2="25870" y2="62032"/>
                        <a14:backgroundMark x1="41413" y1="41711" x2="42826" y2="44706"/>
                        <a14:backgroundMark x1="58804" y1="15722" x2="55326" y2="31765"/>
                        <a14:backgroundMark x1="52283" y1="29412" x2="51739" y2="40107"/>
                        <a14:backgroundMark x1="51087" y1="28877" x2="50543" y2="34973"/>
                        <a14:backgroundMark x1="49891" y1="34866" x2="49891" y2="34866"/>
                        <a14:backgroundMark x1="61739" y1="21711" x2="58370" y2="34545"/>
                        <a14:backgroundMark x1="37717" y1="89412" x2="53370" y2="70588"/>
                        <a14:backgroundMark x1="36304" y1="88984" x2="37065" y2="86417"/>
                        <a14:backgroundMark x1="51739" y1="66417" x2="51739" y2="66417"/>
                        <a14:backgroundMark x1="43478" y1="60535" x2="43478" y2="60535"/>
                        <a14:backgroundMark x1="42500" y1="59893" x2="42500" y2="59893"/>
                        <a14:backgroundMark x1="56196" y1="57112" x2="70652" y2="48235"/>
                        <a14:backgroundMark x1="58913" y1="59679" x2="58913" y2="59679"/>
                        <a14:backgroundMark x1="60761" y1="59465" x2="60761" y2="59465"/>
                        <a14:backgroundMark x1="50543" y1="45241" x2="50543" y2="45241"/>
                        <a14:backgroundMark x1="50978" y1="49198" x2="50978" y2="49198"/>
                        <a14:backgroundMark x1="56304" y1="38289" x2="56304" y2="38289"/>
                        <a14:backgroundMark x1="56196" y1="39893" x2="56196" y2="39893"/>
                        <a14:backgroundMark x1="53913" y1="42460" x2="53913" y2="42460"/>
                        <a14:backgroundMark x1="57391" y1="40000" x2="57391" y2="40000"/>
                        <a14:backgroundMark x1="63370" y1="30267" x2="63370" y2="30267"/>
                        <a14:backgroundMark x1="42391" y1="38930" x2="42391" y2="38930"/>
                        <a14:backgroundMark x1="50435" y1="39358" x2="50435" y2="39358"/>
                        <a14:backgroundMark x1="50109" y1="37112" x2="50109" y2="37112"/>
                        <a14:backgroundMark x1="64130" y1="31016" x2="64130" y2="31016"/>
                        <a14:backgroundMark x1="73696" y1="31230" x2="73696" y2="31230"/>
                        <a14:backgroundMark x1="61522" y1="32941" x2="61522" y2="32941"/>
                        <a14:backgroundMark x1="62391" y1="30588" x2="64022" y2="27807"/>
                        <a14:backgroundMark x1="64022" y1="31230" x2="65217" y2="29198"/>
                        <a14:backgroundMark x1="57065" y1="54545" x2="58043" y2="53155"/>
                        <a14:backgroundMark x1="58370" y1="59679" x2="61848" y2="59037"/>
                        <a14:backgroundMark x1="61413" y1="34866" x2="61413" y2="34866"/>
                        <a14:backgroundMark x1="69457" y1="26417" x2="69457" y2="26417"/>
                        <a14:backgroundMark x1="74891" y1="24492" x2="73696" y2="28021"/>
                        <a14:backgroundMark x1="42500" y1="63102" x2="42826" y2="60642"/>
                        <a14:backgroundMark x1="49457" y1="40107" x2="50109" y2="36791"/>
                        <a14:backgroundMark x1="55543" y1="41497" x2="57500" y2="38717"/>
                      </a14:backgroundRemoval>
                    </a14:imgEffect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1252" flipV="1">
            <a:off x="9105795" y="-1703417"/>
            <a:ext cx="5227669" cy="531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367" y="2938266"/>
            <a:ext cx="5010019" cy="375751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-246241" y="0"/>
            <a:ext cx="8933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482400"/>
                </a:solidFill>
                <a:latin typeface="Ancient Kyiv" panose="01000500080000020003" pitchFamily="2" charset="-52"/>
              </a:rPr>
              <a:t>Какой хлеб </a:t>
            </a:r>
            <a:r>
              <a:rPr lang="ru-RU" sz="9600" b="1" dirty="0" err="1" smtClean="0">
                <a:solidFill>
                  <a:srgbClr val="482400"/>
                </a:solidFill>
                <a:latin typeface="Ancient Kyiv" panose="01000500080000020003" pitchFamily="2" charset="-52"/>
              </a:rPr>
              <a:t>б</a:t>
            </a:r>
            <a:r>
              <a:rPr lang="ru-RU" sz="9600" b="1" dirty="0" err="1" smtClean="0">
                <a:solidFill>
                  <a:srgbClr val="482400"/>
                </a:solidFill>
                <a:latin typeface="SkazkaForSerge" panose="02027200000000000000" pitchFamily="18" charset="0"/>
              </a:rPr>
              <a:t>Ы</a:t>
            </a:r>
            <a:r>
              <a:rPr lang="ru-RU" sz="9600" b="1" dirty="0" err="1" smtClean="0">
                <a:solidFill>
                  <a:srgbClr val="482400"/>
                </a:solidFill>
                <a:latin typeface="Ancient Kyiv" panose="01000500080000020003" pitchFamily="2" charset="-52"/>
              </a:rPr>
              <a:t>вает</a:t>
            </a:r>
            <a:r>
              <a:rPr lang="ru-RU" sz="9600" b="1" dirty="0" smtClean="0">
                <a:solidFill>
                  <a:srgbClr val="482400"/>
                </a:solidFill>
                <a:latin typeface="Bahnschrift" panose="020B0502040204020203" pitchFamily="34" charset="0"/>
              </a:rPr>
              <a:t>?</a:t>
            </a:r>
            <a:endParaRPr lang="ru-RU" sz="9600" b="1" dirty="0">
              <a:solidFill>
                <a:srgbClr val="482400"/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61485" y="1948202"/>
            <a:ext cx="4759510" cy="38203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7094" y="1786258"/>
            <a:ext cx="3603222" cy="252399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471" y="4517003"/>
            <a:ext cx="3436467" cy="210826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399" y="-627201"/>
            <a:ext cx="4753956" cy="356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4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9919" y="-12700"/>
            <a:ext cx="8933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482400"/>
                </a:solidFill>
                <a:latin typeface="Ancient Kyiv" panose="01000500080000020003" pitchFamily="2" charset="-52"/>
              </a:rPr>
              <a:t>Из чего делают хлеб</a:t>
            </a:r>
            <a:r>
              <a:rPr lang="ru-RU" sz="9600" b="1" dirty="0" smtClean="0">
                <a:solidFill>
                  <a:srgbClr val="482400"/>
                </a:solidFill>
                <a:latin typeface="Bahnschrift" panose="020B0502040204020203" pitchFamily="34" charset="0"/>
              </a:rPr>
              <a:t>?</a:t>
            </a:r>
            <a:endParaRPr lang="ru-RU" sz="9600" b="1" dirty="0">
              <a:solidFill>
                <a:srgbClr val="482400"/>
              </a:solidFill>
              <a:latin typeface="Bahnschrift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5124"/>
            <a:ext cx="3454690" cy="460625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706" y="1858452"/>
            <a:ext cx="5520135" cy="240106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1430" y="1475123"/>
            <a:ext cx="3287713" cy="460625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774" y="4708723"/>
            <a:ext cx="3057605" cy="199084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259" y="4708723"/>
            <a:ext cx="3015181" cy="201235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" name="TextBox 19"/>
          <p:cNvSpPr txBox="1"/>
          <p:nvPr/>
        </p:nvSpPr>
        <p:spPr>
          <a:xfrm>
            <a:off x="254000" y="6053232"/>
            <a:ext cx="238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</a:rPr>
              <a:t>ПШЕНИЦА</a:t>
            </a:r>
            <a:endParaRPr lang="ru-RU" sz="3600" b="1" dirty="0">
              <a:solidFill>
                <a:srgbClr val="6633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37760" y="6053231"/>
            <a:ext cx="238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</a:rPr>
              <a:t>РОЖЬ</a:t>
            </a:r>
            <a:endParaRPr lang="ru-RU" sz="36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2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9919" y="-12700"/>
            <a:ext cx="8933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482400"/>
                </a:solidFill>
                <a:latin typeface="Ancient Kyiv" panose="01000500080000020003" pitchFamily="2" charset="-52"/>
              </a:rPr>
              <a:t>ПУТЬ хлеба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75884" y="4590653"/>
            <a:ext cx="4181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</a:rPr>
              <a:t>Предпосевная</a:t>
            </a:r>
          </a:p>
          <a:p>
            <a:pPr algn="ctr"/>
            <a:r>
              <a:rPr lang="ru-RU" sz="2800" b="1" dirty="0" smtClean="0">
                <a:solidFill>
                  <a:srgbClr val="663300"/>
                </a:solidFill>
              </a:rPr>
              <a:t> обработка почвы</a:t>
            </a:r>
            <a:endParaRPr lang="ru-RU" sz="2800" b="1" dirty="0">
              <a:solidFill>
                <a:srgbClr val="66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24" y="2017110"/>
            <a:ext cx="3232807" cy="24181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14" t="19987" r="19588" b="14309"/>
          <a:stretch/>
        </p:blipFill>
        <p:spPr>
          <a:xfrm>
            <a:off x="3732714" y="2017110"/>
            <a:ext cx="2934945" cy="24181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42158" y="4789193"/>
            <a:ext cx="4181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</a:rPr>
              <a:t>Посевная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" t="6285" r="-268" b="4939"/>
          <a:stretch/>
        </p:blipFill>
        <p:spPr>
          <a:xfrm>
            <a:off x="7049297" y="2021291"/>
            <a:ext cx="4563111" cy="24139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49297" y="4789193"/>
            <a:ext cx="4181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</a:rPr>
              <a:t>Сбор урожая</a:t>
            </a:r>
          </a:p>
        </p:txBody>
      </p:sp>
    </p:spTree>
    <p:extLst>
      <p:ext uri="{BB962C8B-B14F-4D97-AF65-F5344CB8AC3E}">
        <p14:creationId xmlns:p14="http://schemas.microsoft.com/office/powerpoint/2010/main" val="34032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9919" y="-12700"/>
            <a:ext cx="8933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482400"/>
                </a:solidFill>
                <a:latin typeface="Ancient Kyiv" panose="01000500080000020003" pitchFamily="2" charset="-52"/>
              </a:rPr>
              <a:t>ПУТЬ хлеба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2616" y="4789192"/>
            <a:ext cx="4181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</a:rPr>
              <a:t>Элеватор:</a:t>
            </a:r>
          </a:p>
          <a:p>
            <a:pPr algn="ctr"/>
            <a:r>
              <a:rPr lang="ru-RU" sz="2800" b="1" dirty="0" smtClean="0">
                <a:solidFill>
                  <a:srgbClr val="663300"/>
                </a:solidFill>
              </a:rPr>
              <a:t>очистка, сушка и хранение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94104" y="4958469"/>
            <a:ext cx="4181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</a:rPr>
              <a:t>Мукомольный комбинат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33" t="8323" r="2083" b="11876"/>
          <a:stretch/>
        </p:blipFill>
        <p:spPr>
          <a:xfrm>
            <a:off x="844550" y="1830656"/>
            <a:ext cx="4967130" cy="2684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1" t="2254" r="-159" b="10368"/>
          <a:stretch/>
        </p:blipFill>
        <p:spPr>
          <a:xfrm>
            <a:off x="6790533" y="1830656"/>
            <a:ext cx="4588617" cy="268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9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9919" y="-12700"/>
            <a:ext cx="8933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482400"/>
                </a:solidFill>
                <a:latin typeface="Ancient Kyiv" panose="01000500080000020003" pitchFamily="2" charset="-52"/>
              </a:rPr>
              <a:t>ПУТЬ хлеба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282887" y="4754011"/>
            <a:ext cx="4181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</a:rPr>
              <a:t>Хлебозавод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240" y="3508135"/>
            <a:ext cx="3426460" cy="22843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58" y="1820704"/>
            <a:ext cx="3879841" cy="26695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081" y="1647825"/>
            <a:ext cx="4876800" cy="32575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44744" y="5015621"/>
            <a:ext cx="4181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</a:rPr>
              <a:t>Магазин</a:t>
            </a:r>
          </a:p>
        </p:txBody>
      </p:sp>
    </p:spTree>
    <p:extLst>
      <p:ext uri="{BB962C8B-B14F-4D97-AF65-F5344CB8AC3E}">
        <p14:creationId xmlns:p14="http://schemas.microsoft.com/office/powerpoint/2010/main" val="359680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10776" y="-37455"/>
            <a:ext cx="8933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482400"/>
                </a:solidFill>
                <a:latin typeface="Ancient Kyiv" panose="01000500080000020003" pitchFamily="2" charset="-52"/>
              </a:rPr>
              <a:t>профессии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84947" y="1422644"/>
            <a:ext cx="458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63300"/>
                </a:solidFill>
              </a:rPr>
              <a:t>Выращивание хлеба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72999" y="2737052"/>
            <a:ext cx="4181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</a:rPr>
              <a:t>Тракторист – пашет землю и сеет зерно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97650" y="5813765"/>
            <a:ext cx="4181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</a:rPr>
              <a:t>Агроном – следит за ростом зерна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69441" y="4407632"/>
            <a:ext cx="4181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</a:rPr>
              <a:t>Комбайнер – убирает зерно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84947" y="5535453"/>
            <a:ext cx="4181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</a:rPr>
              <a:t>Водитель – везет зерно на хранение и обработку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59" t="12067" r="4750" b="14145"/>
          <a:stretch/>
        </p:blipFill>
        <p:spPr>
          <a:xfrm>
            <a:off x="8011770" y="2971371"/>
            <a:ext cx="3757891" cy="2489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72" y="3804131"/>
            <a:ext cx="2978480" cy="19837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33" r="11777"/>
          <a:stretch/>
        </p:blipFill>
        <p:spPr>
          <a:xfrm>
            <a:off x="4019128" y="1619078"/>
            <a:ext cx="3546035" cy="26457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20"/>
          <a:stretch/>
        </p:blipFill>
        <p:spPr>
          <a:xfrm>
            <a:off x="402237" y="287605"/>
            <a:ext cx="310635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7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2669" y="-210917"/>
            <a:ext cx="8933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482400"/>
                </a:solidFill>
                <a:latin typeface="Ancient Kyiv" panose="01000500080000020003" pitchFamily="2" charset="-52"/>
              </a:rPr>
              <a:t>профессии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06839" y="1161781"/>
            <a:ext cx="458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63300"/>
                </a:solidFill>
              </a:rPr>
              <a:t>Производство хлеба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2248" y="4384599"/>
            <a:ext cx="4181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</a:rPr>
              <a:t>Мукомол – специалист по размолу зерна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9460" y="4897976"/>
            <a:ext cx="41814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</a:rPr>
              <a:t>Технолог – разрабатывает рецептуру и технологические правила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26615" y="4833327"/>
            <a:ext cx="4181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</a:rPr>
              <a:t>Пекарь – специалист по выпечке хлеба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466" y="2345533"/>
            <a:ext cx="3585626" cy="20150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06" y="1958396"/>
            <a:ext cx="3887379" cy="29155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673" y="2034110"/>
            <a:ext cx="3901359" cy="260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89</Words>
  <Application>Microsoft Office PowerPoint</Application>
  <PresentationFormat>Широкоэкранный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Ancient Kyiv</vt:lpstr>
      <vt:lpstr>Arial</vt:lpstr>
      <vt:lpstr>Bahnschrift</vt:lpstr>
      <vt:lpstr>Calibri</vt:lpstr>
      <vt:lpstr>Calibri Light</vt:lpstr>
      <vt:lpstr>SkazkaForSerge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MadMike</dc:creator>
  <cp:lastModifiedBy>Agent 007</cp:lastModifiedBy>
  <cp:revision>18</cp:revision>
  <dcterms:created xsi:type="dcterms:W3CDTF">2020-08-26T07:05:30Z</dcterms:created>
  <dcterms:modified xsi:type="dcterms:W3CDTF">2020-08-27T16:33:47Z</dcterms:modified>
</cp:coreProperties>
</file>