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11"/>
  </p:notesMasterIdLst>
  <p:handoutMasterIdLst>
    <p:handoutMasterId r:id="rId12"/>
  </p:handoutMasterIdLst>
  <p:sldIdLst>
    <p:sldId id="259" r:id="rId5"/>
    <p:sldId id="260" r:id="rId6"/>
    <p:sldId id="261" r:id="rId7"/>
    <p:sldId id="262" r:id="rId8"/>
    <p:sldId id="263" r:id="rId9"/>
    <p:sldId id="264" r:id="rId10"/>
  </p:sldIdLst>
  <p:sldSz cx="12188825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howGuides="1">
      <p:cViewPr varScale="1">
        <p:scale>
          <a:sx n="84" d="100"/>
          <a:sy n="84" d="100"/>
        </p:scale>
        <p:origin x="658" y="82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3024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455363E-5DB3-439C-B549-DD83222C79E4}" type="datetime1">
              <a:rPr lang="ru-RU" smtClean="0"/>
              <a:t>19.12.2018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26E2F11-CEBF-4D63-B350-54083DC2653F}" type="datetime1">
              <a:rPr lang="ru-RU" smtClean="0"/>
              <a:pPr/>
              <a:t>19.12.2018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41221E5-7225-48EB-A4EE-420E7BFCF705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8074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4111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2544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0996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2732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ltGray"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  <a:noFill/>
          <a:effectLst>
            <a:softEdge rad="31750"/>
          </a:effectLst>
        </p:spPr>
        <p:txBody>
          <a:bodyPr rtlCol="0" anchor="b">
            <a:no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906DD7E9-633A-4209-8629-FCA24BED8E5C}" type="datetime1">
              <a:rPr lang="ru-RU" noProof="0" smtClean="0"/>
              <a:t>19.12.2018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49098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BCC0A8-4822-4C48-B4AB-E6618EB17856}" type="datetime1">
              <a:rPr lang="ru-RU" noProof="0" smtClean="0"/>
              <a:t>19.12.2018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66616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26FFAE-3E3C-4124-8CE2-33E8AFE68549}" type="datetime1">
              <a:rPr lang="ru-RU" noProof="0" smtClean="0"/>
              <a:t>19.12.2018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17294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648EF9-D76D-408D-9269-C51AF1E71906}" type="datetime1">
              <a:rPr lang="ru-RU" noProof="0" smtClean="0"/>
              <a:t>19.12.2018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3552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267F7D04-070A-4786-BFC3-699C3BEEF6F5}" type="datetime1">
              <a:rPr lang="ru-RU" noProof="0" smtClean="0"/>
              <a:t>19.12.2018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7491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6DFC388-25B8-4D98-8EA3-7599CFB174A7}" type="datetime1">
              <a:rPr lang="ru-RU" noProof="0" smtClean="0"/>
              <a:t>19.12.2018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78340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9524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609524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184B29-88E0-41C3-91BD-DCA26527FF63}" type="datetime1">
              <a:rPr lang="ru-RU" noProof="0" smtClean="0"/>
              <a:t>19.12.2018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4595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0918EF-A4F5-4A7C-96B1-F87831C82688}" type="datetime1">
              <a:rPr lang="ru-RU" noProof="0" smtClean="0"/>
              <a:t>19.12.2018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2167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38ADB2-DC01-420A-B091-D935BF010607}" type="datetime1">
              <a:rPr lang="ru-RU" noProof="0" smtClean="0"/>
              <a:t>19.12.2018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algn="r">
              <a:defRPr lang="en-US" smtClean="0"/>
            </a:lvl1pPr>
          </a:lstStyle>
          <a:p>
            <a:pPr rtl="0"/>
            <a:fld id="{7DC1BBB0-96F0-4077-A278-0F3FB5C104D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6617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6098"/>
            <a:ext cx="1218882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>
          <a:xfrm>
            <a:off x="1598612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white">
          <a:xfrm>
            <a:off x="1598612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32426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981ADC-92F1-410C-B0D8-5A45B123FAEB}" type="datetime1">
              <a:rPr lang="ru-RU" noProof="0" smtClean="0"/>
              <a:t>19.12.2018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1189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5103812" y="0"/>
            <a:ext cx="6324601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6718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 bwMode="auto">
          <a:xfrm>
            <a:off x="5232426" y="482600"/>
            <a:ext cx="60435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16718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D528A0-6E8B-4E56-B80E-E13CDB5F70CC}" type="datetime1">
              <a:rPr lang="ru-RU" noProof="0" smtClean="0"/>
              <a:t>19.12.2018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5703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180250" y="631609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F914A4C0-1A15-4319-B325-10A509977DD3}" type="datetime1">
              <a:rPr lang="ru-RU" noProof="0" smtClean="0"/>
              <a:t>19.12.2018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595933" y="631609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766796" y="631609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1262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39" userDrawn="1">
          <p15:clr>
            <a:srgbClr val="F26B43"/>
          </p15:clr>
        </p15:guide>
        <p15:guide id="2" pos="1007" userDrawn="1">
          <p15:clr>
            <a:srgbClr val="F26B43"/>
          </p15:clr>
        </p15:guide>
        <p15:guide id="3" pos="71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algn="ctr" rt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Варежка для Деда Мороза.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Поделки своими руками с детьми раннего возраста.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98468" y="5733257"/>
            <a:ext cx="5068170" cy="576064"/>
          </a:xfrm>
        </p:spPr>
        <p:txBody>
          <a:bodyPr rtlCol="0"/>
          <a:lstStyle/>
          <a:p>
            <a:pPr algn="r" rt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Воспитатель: Рыжова Ю.А.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9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ru-RU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endParaRPr lang="ru-RU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0" lv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детей раннего возраста с традициями нашей страны;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доверительного отношения с педагогом;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своими руками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поделок;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доброе, заботливое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друг к другу.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6149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Актуальность:</a:t>
            </a:r>
            <a:endParaRPr lang="ru-RU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Как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правило, в возрасте около года у детей появляется первый интерес к творчеству. Они начинают с удовольствием калякать карандашом, им становится интересно отщипывать кусочки пластилина, а если вы познакомите малыша с клеем, то у него вообще будет полный восторг. Любые начинания и таланты в ребенке нужно развивать, поэтому сейчас самое время предлагать малышу первые занятия по 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аппликации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0659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Предварительная работа:</a:t>
            </a:r>
            <a:endParaRPr lang="ru-RU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2422004" y="1700808"/>
            <a:ext cx="8352928" cy="4572000"/>
          </a:xfrm>
        </p:spPr>
        <p:txBody>
          <a:bodyPr rtlCol="0"/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«Новый Год»;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Рассматривание картины с изображением Деда Мороза, его одежды;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Сделали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шаблоны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варежки, цветные кружочки.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1040522">
            <a:off x="2725440" y="4763489"/>
            <a:ext cx="1784796" cy="179904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46340" y="4625947"/>
            <a:ext cx="1656184" cy="189913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372500">
            <a:off x="8137767" y="4576082"/>
            <a:ext cx="2042272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25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133983">
            <a:off x="436049" y="437661"/>
            <a:ext cx="2880320" cy="38404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53061" y="58110"/>
            <a:ext cx="2495318" cy="33270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58997">
            <a:off x="5951553" y="260648"/>
            <a:ext cx="2520280" cy="33603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710339">
            <a:off x="8805844" y="273971"/>
            <a:ext cx="2441875" cy="32558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1049949">
            <a:off x="3076962" y="3423465"/>
            <a:ext cx="2921557" cy="31630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399606">
            <a:off x="6569016" y="3745519"/>
            <a:ext cx="3857625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63853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9685552" cy="4572000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внимание. </a:t>
            </a:r>
            <a:endParaRPr lang="ru-RU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63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Шаблон с оформлением из снежинок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565634_TF03460579.potx" id="{40D3241A-2CC1-4B91-9455-399A32BBE08D}" vid="{AC3AC366-9FEE-4E7E-8EB1-89A878B99460}"/>
    </a:ext>
  </a:extLst>
</a:theme>
</file>

<file path=ppt/theme/theme2.xml><?xml version="1.0" encoding="utf-8"?>
<a:theme xmlns:a="http://schemas.openxmlformats.org/drawingml/2006/main" name="Тема Offic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783485-1103-4BBC-98A1-D39A248154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15ED37-D514-41C3-9B3C-B262145D17B7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8853CD7-B1C6-4FDD-B6D0-92A83B857D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Слайды с оформлением из снежинок</Template>
  <TotalTime>28</TotalTime>
  <Words>105</Words>
  <Application>Microsoft Office PowerPoint</Application>
  <PresentationFormat>Произвольный</PresentationFormat>
  <Paragraphs>20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Euphemia</vt:lpstr>
      <vt:lpstr>Times New Roman</vt:lpstr>
      <vt:lpstr>Шаблон с оформлением из снежинок</vt:lpstr>
      <vt:lpstr>Варежка для Деда Мороза. Поделки своими руками с детьми раннего возраста. </vt:lpstr>
      <vt:lpstr>Цель:</vt:lpstr>
      <vt:lpstr>Актуальность:</vt:lpstr>
      <vt:lpstr>Предварительная работа: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Варежка для Деда Мороза. Поделки своими руками с детьми раннего возраста.</dc:title>
  <dc:creator>Пользователь</dc:creator>
  <cp:lastModifiedBy>Agent 007</cp:lastModifiedBy>
  <cp:revision>5</cp:revision>
  <dcterms:created xsi:type="dcterms:W3CDTF">2018-12-19T12:28:40Z</dcterms:created>
  <dcterms:modified xsi:type="dcterms:W3CDTF">2018-12-19T15:33:58Z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74067300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