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175351" cy="179316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Моя любимая мамочка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304931"/>
            <a:ext cx="6400800" cy="14732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ПОДГОТОВИЛА  :</a:t>
            </a:r>
          </a:p>
          <a:p>
            <a:r>
              <a:rPr lang="ru-RU" dirty="0"/>
              <a:t>Воспитатель младшей группы</a:t>
            </a:r>
          </a:p>
          <a:p>
            <a:r>
              <a:rPr lang="ru-RU" dirty="0">
                <a:solidFill>
                  <a:schemeClr val="bg1"/>
                </a:solidFill>
              </a:rPr>
              <a:t>МБДОУ «ДЕТСКИЙ САД №14» Снежинка</a:t>
            </a:r>
          </a:p>
          <a:p>
            <a:r>
              <a:rPr lang="ru-RU" dirty="0"/>
              <a:t>г</a:t>
            </a:r>
            <a:r>
              <a:rPr lang="en-US" dirty="0" smtClean="0"/>
              <a:t>.</a:t>
            </a:r>
            <a:r>
              <a:rPr lang="ru-RU" dirty="0" smtClean="0"/>
              <a:t>Усинск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Калыкова</a:t>
            </a:r>
            <a:r>
              <a:rPr lang="ru-RU" dirty="0" smtClean="0"/>
              <a:t> </a:t>
            </a:r>
            <a:r>
              <a:rPr lang="ru-RU" dirty="0" err="1" smtClean="0"/>
              <a:t>Кадрия</a:t>
            </a:r>
            <a:r>
              <a:rPr lang="ru-RU" dirty="0" smtClean="0"/>
              <a:t> </a:t>
            </a:r>
            <a:r>
              <a:rPr lang="ru-RU" dirty="0" err="1" smtClean="0"/>
              <a:t>Алиевна</a:t>
            </a:r>
            <a:endParaRPr lang="ru-RU" dirty="0" smtClean="0"/>
          </a:p>
        </p:txBody>
      </p:sp>
      <p:pic>
        <p:nvPicPr>
          <p:cNvPr id="4" name="Picture 38" descr="32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97152"/>
            <a:ext cx="1822450" cy="1557337"/>
          </a:xfrm>
          <a:prstGeom prst="rect">
            <a:avLst/>
          </a:prstGeom>
          <a:noFill/>
        </p:spPr>
      </p:pic>
      <p:pic>
        <p:nvPicPr>
          <p:cNvPr id="5" name="Picture 40" descr="B_Fly1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80312" y="418870"/>
            <a:ext cx="1552575" cy="1419225"/>
          </a:xfrm>
          <a:prstGeom prst="rect">
            <a:avLst/>
          </a:prstGeom>
          <a:noFill/>
        </p:spPr>
      </p:pic>
      <p:pic>
        <p:nvPicPr>
          <p:cNvPr id="6" name="Picture 36" descr="32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19979" y="4843440"/>
            <a:ext cx="1822450" cy="1557337"/>
          </a:xfrm>
          <a:prstGeom prst="rect">
            <a:avLst/>
          </a:prstGeom>
          <a:noFill/>
        </p:spPr>
      </p:pic>
      <p:pic>
        <p:nvPicPr>
          <p:cNvPr id="7" name="Picture 36" descr="329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5157192"/>
            <a:ext cx="1822450" cy="1557337"/>
          </a:xfrm>
          <a:prstGeom prst="rect">
            <a:avLst/>
          </a:prstGeom>
          <a:noFill/>
        </p:spPr>
      </p:pic>
      <p:pic>
        <p:nvPicPr>
          <p:cNvPr id="8" name="Picture 40" descr="B_Fly1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875" y="2996952"/>
            <a:ext cx="1552575" cy="1419225"/>
          </a:xfrm>
          <a:prstGeom prst="rect">
            <a:avLst/>
          </a:prstGeom>
          <a:noFill/>
        </p:spPr>
      </p:pic>
      <p:pic>
        <p:nvPicPr>
          <p:cNvPr id="9" name="Picture 40" descr="B_Fly1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62884" y="3068960"/>
            <a:ext cx="1552575" cy="1419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001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6858000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140968"/>
            <a:ext cx="7704856" cy="12527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</a:rPr>
              <a:t>Актуальность: День Матери - один из самых лучезарных праздников в детском саду. Несмотря на ноябрьское ненастье, он несет в себе море тепла, любви, нежности. Этот праздник уже заслужил признание среди детей и взрослых.</a:t>
            </a:r>
            <a:r>
              <a:rPr lang="ru-RU" sz="3100" dirty="0">
                <a:solidFill>
                  <a:schemeClr val="tx1"/>
                </a:solidFill>
              </a:rPr>
              <a:t/>
            </a:r>
            <a:br>
              <a:rPr lang="ru-RU" sz="31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09299">
            <a:off x="193918" y="4338645"/>
            <a:ext cx="3068896" cy="166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006106"/>
            <a:ext cx="1967905" cy="13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3645024"/>
            <a:ext cx="7408333" cy="345069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- первое слово ребенка,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- первые в жизни шаги,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Мама - самое в мире святое, 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Маму, Маму свою береги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z="3200" dirty="0" smtClean="0"/>
              <a:t>Лучше мамы друга нет»</a:t>
            </a:r>
            <a:endParaRPr lang="ru-RU" sz="3200" dirty="0"/>
          </a:p>
        </p:txBody>
      </p:sp>
      <p:pic>
        <p:nvPicPr>
          <p:cNvPr id="2050" name="Picture 2" descr="C:\Users\Администратор\Desktop\20181018_0944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761211" cy="296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ÐÐ°ÑÑÐ¸Ð½ÐºÐ¸ Ð¿Ð¾ Ð·Ð°Ð¿ÑÐ¾ÑÑ Ð±Ð°Ð±Ð¾ÑÐºÐ¸ Ð´ÐµÑÑÐº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3762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7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76872"/>
            <a:ext cx="7408333" cy="3450696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Маму любят все на свете,</a:t>
            </a:r>
            <a:br>
              <a:rPr lang="ru-RU" b="1" i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i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Мама первый друг.</a:t>
            </a:r>
            <a:br>
              <a:rPr lang="ru-RU" b="1" i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i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Любят мам не только дети,</a:t>
            </a:r>
            <a:br>
              <a:rPr lang="ru-RU" b="1" i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i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Любят все вокруг.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52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esktop\20181107_1110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148064" y="2924943"/>
            <a:ext cx="34563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ÐÐ°ÑÑÐ¸Ð½ÐºÐ¸ Ð¿Ð¾ Ð·Ð°Ð¿ÑÐ¾ÑÑ ÑÐ²ÐµÑÑ Ð´ÐµÑÑÐº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024336" cy="24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5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Воздушные шарики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для мамочки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Администратор\Desktop\20181107_0921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528392" cy="33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20181107_0904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55601" y="2796928"/>
            <a:ext cx="3398961" cy="27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´ÐµÑÑÐºÐ¸Ðµ ÑÐ°ÑÐ¸ÐºÐ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668258" cy="208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Ð°ÑÑÐ¸Ð½ÐºÐ¸ Ð¿Ð¾ Ð·Ð°Ð¿ÑÐ¾ÑÑ Ð´ÐµÑÑÐºÐ¸Ðµ ÑÐ°ÑÐ¸ÐºÐ¸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8390" y="260648"/>
            <a:ext cx="1668258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1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68760"/>
            <a:ext cx="7408333" cy="3450696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Я люблю твой звонкий смех,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Мама,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Ты на свете лучше всех,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Мама!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Двери в сказку отвори,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Мама,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Мне улыбку подари,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Мама!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Букет для мамы </a:t>
            </a:r>
            <a:endParaRPr lang="ru-RU" dirty="0"/>
          </a:p>
        </p:txBody>
      </p:sp>
      <p:pic>
        <p:nvPicPr>
          <p:cNvPr id="5123" name="Picture 3" descr="C:\Users\Администратор\Desktop\20181113_0908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60032" y="2276872"/>
            <a:ext cx="37444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2448272" cy="239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3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1772816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 днем матери спешим поздравить всех,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Кого зовут прекрасным словом "мама”.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Пусть в жизни вам сопутствует успех,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Поклон вам, уважение и слава!</a:t>
            </a:r>
          </a:p>
          <a:p>
            <a:r>
              <a:rPr lang="ru-RU" b="1" dirty="0">
                <a:solidFill>
                  <a:srgbClr val="C00000"/>
                </a:solidFill>
              </a:rPr>
              <a:t>Пусть ваши исполняются мечты,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дарят вам улыбки дети снова.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Вы – гордость нашей доблестной страны,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Любимы будьте, счастливы, здоровы</a:t>
            </a:r>
            <a:r>
              <a:rPr lang="ru-RU" dirty="0"/>
              <a:t>!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252728"/>
          </a:xfrm>
        </p:spPr>
        <p:txBody>
          <a:bodyPr/>
          <a:lstStyle/>
          <a:p>
            <a:r>
              <a:rPr lang="ru-RU" dirty="0" smtClean="0"/>
              <a:t>Моей мамочке</a:t>
            </a:r>
            <a:endParaRPr lang="ru-RU" dirty="0"/>
          </a:p>
        </p:txBody>
      </p:sp>
      <p:pic>
        <p:nvPicPr>
          <p:cNvPr id="6146" name="Picture 2" descr="C:\Users\Администратор\Desktop\20181115_0842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12412" y="2624780"/>
            <a:ext cx="37921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40260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711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внимания !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3672408" cy="376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808312" cy="213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54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</TotalTime>
  <Words>102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Candara</vt:lpstr>
      <vt:lpstr>Consolas</vt:lpstr>
      <vt:lpstr>Symbol</vt:lpstr>
      <vt:lpstr>Волна</vt:lpstr>
      <vt:lpstr> Моя любимая мамочка</vt:lpstr>
      <vt:lpstr>Актуальность: День Матери - один из самых лучезарных праздников в детском саду. Несмотря на ноябрьское ненастье, он несет в себе море тепла, любви, нежности. Этот праздник уже заслужил признание среди детей и взрослых.   </vt:lpstr>
      <vt:lpstr>«Лучше мамы друга нет»</vt:lpstr>
      <vt:lpstr>Презентация PowerPoint</vt:lpstr>
      <vt:lpstr>Воздушные шарики  для мамочки</vt:lpstr>
      <vt:lpstr>Букет для мамы </vt:lpstr>
      <vt:lpstr>Моей мамочке</vt:lpstr>
      <vt:lpstr>Спасибо за внимания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мамочка</dc:title>
  <dc:creator>Администратор</dc:creator>
  <cp:lastModifiedBy>Agent 007</cp:lastModifiedBy>
  <cp:revision>8</cp:revision>
  <dcterms:created xsi:type="dcterms:W3CDTF">2018-10-25T19:13:40Z</dcterms:created>
  <dcterms:modified xsi:type="dcterms:W3CDTF">2018-11-18T19:00:47Z</dcterms:modified>
</cp:coreProperties>
</file>