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9" r:id="rId12"/>
    <p:sldId id="270" r:id="rId13"/>
    <p:sldId id="271" r:id="rId14"/>
    <p:sldId id="265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/>
  </p:normalViewPr>
  <p:slideViewPr>
    <p:cSldViewPr>
      <p:cViewPr varScale="1">
        <p:scale>
          <a:sx n="69" d="100"/>
          <a:sy n="69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05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310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17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555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6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88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958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478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78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49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E6A8E-0987-46D4-B558-16A72F2A661F}" type="datetimeFigureOut">
              <a:rPr lang="ru-RU" smtClean="0"/>
              <a:t>20.06.2017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BC93E-D34C-4769-B47A-AE993B5081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3183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6264696"/>
          </a:xfrm>
        </p:spPr>
        <p:txBody>
          <a:bodyPr>
            <a:normAutofit fontScale="90000"/>
          </a:bodyPr>
          <a:lstStyle/>
          <a:p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1600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+mn-lt"/>
                <a:cs typeface="Times New Roman" panose="02020603050405020304" pitchFamily="18" charset="0"/>
              </a:rPr>
            </a:b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Муниципальное </a:t>
            </a:r>
            <a:r>
              <a:rPr lang="ru-RU" sz="1600" dirty="0">
                <a:latin typeface="+mn-lt"/>
                <a:cs typeface="Times New Roman" panose="02020603050405020304" pitchFamily="18" charset="0"/>
              </a:rPr>
              <a:t>бюджетное дошкольное образовательное</a:t>
            </a:r>
            <a:br>
              <a:rPr lang="ru-RU" sz="1600" dirty="0">
                <a:latin typeface="+mn-lt"/>
                <a:cs typeface="Times New Roman" panose="02020603050405020304" pitchFamily="18" charset="0"/>
              </a:rPr>
            </a:br>
            <a:r>
              <a:rPr lang="ru-RU" sz="1600" dirty="0">
                <a:latin typeface="+mn-lt"/>
                <a:cs typeface="Times New Roman" panose="02020603050405020304" pitchFamily="18" charset="0"/>
              </a:rPr>
              <a:t>учреждение городского округа Королёва Московской области </a:t>
            </a:r>
            <a:br>
              <a:rPr lang="ru-RU" sz="1600" dirty="0">
                <a:latin typeface="+mn-lt"/>
                <a:cs typeface="Times New Roman" panose="02020603050405020304" pitchFamily="18" charset="0"/>
              </a:rPr>
            </a:br>
            <a:r>
              <a:rPr lang="ru-RU" sz="1600" dirty="0">
                <a:latin typeface="+mn-lt"/>
                <a:cs typeface="Times New Roman" panose="02020603050405020304" pitchFamily="18" charset="0"/>
              </a:rPr>
              <a:t>«Детский сад компенсирующего вида № 12  «СКАЗКА</a:t>
            </a:r>
            <a:r>
              <a:rPr lang="ru-RU" sz="1600" dirty="0" smtClean="0">
                <a:latin typeface="+mn-lt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800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+mn-lt"/>
                <a:cs typeface="Times New Roman" panose="02020603050405020304" pitchFamily="18" charset="0"/>
              </a:rPr>
            </a:br>
            <a:r>
              <a:rPr lang="ru-RU" sz="2800" dirty="0">
                <a:latin typeface="+mn-lt"/>
                <a:cs typeface="Times New Roman" panose="02020603050405020304" pitchFamily="18" charset="0"/>
              </a:rPr>
              <a:t>Дидактическая </a:t>
            </a:r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игра-средство формирования</a:t>
            </a:r>
            <a:br>
              <a:rPr lang="ru-RU" sz="28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 экологических представлений у детей</a:t>
            </a:r>
            <a:br>
              <a:rPr lang="ru-RU" sz="2800" dirty="0" smtClean="0">
                <a:latin typeface="+mn-lt"/>
                <a:cs typeface="Times New Roman" panose="02020603050405020304" pitchFamily="18" charset="0"/>
              </a:rPr>
            </a:br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с нарушением зрения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Разработала и провела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Чувелёва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Г. 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Королёв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2016-2017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52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1856" y="188640"/>
            <a:ext cx="5515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Настольно-печатные игры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588750"/>
            <a:ext cx="4427984" cy="29122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5620" y="588750"/>
            <a:ext cx="4508377" cy="291225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645024"/>
            <a:ext cx="4427984" cy="321297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35620" y="3645024"/>
            <a:ext cx="4508377" cy="321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621"/>
            <a:ext cx="4481194" cy="320135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2516" y="1"/>
            <a:ext cx="4491484" cy="32129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368612"/>
            <a:ext cx="4481194" cy="348938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2516" y="3368612"/>
            <a:ext cx="4491484" cy="348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1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0091" y="260648"/>
            <a:ext cx="3453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Словесные игры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4734"/>
            <a:ext cx="4491483" cy="28562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644734"/>
            <a:ext cx="4499991" cy="285627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645024"/>
            <a:ext cx="4491483" cy="321297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9" y="3686588"/>
            <a:ext cx="4499990" cy="321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65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475989" cy="33569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8009" y="0"/>
            <a:ext cx="4475990" cy="33569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501008"/>
            <a:ext cx="4475989" cy="33569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8010" y="3501008"/>
            <a:ext cx="4475989" cy="3356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3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043608" y="980728"/>
            <a:ext cx="324036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Методические рекомендации, консультации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932040" y="952178"/>
            <a:ext cx="324036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Совместные дидактические игры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03848" y="2708920"/>
            <a:ext cx="324036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Формы организации работы </a:t>
            </a:r>
          </a:p>
          <a:p>
            <a:pPr algn="ctr"/>
            <a:r>
              <a:rPr lang="ru-RU" dirty="0" smtClean="0"/>
              <a:t>с родителями 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92080" y="4365104"/>
            <a:ext cx="324036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Родительские собрания 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87624" y="4365104"/>
            <a:ext cx="3240360" cy="12961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Анкетирование </a:t>
            </a:r>
            <a:endParaRPr lang="ru-RU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51720" y="133053"/>
            <a:ext cx="475252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Работа с родителями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45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87" y="227534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Литература</a:t>
            </a:r>
          </a:p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С.Н. Николаева.  «Экологическое воспитание младших дошкольников» М., 2002 г.</a:t>
            </a:r>
            <a:br>
              <a:rPr lang="ru-RU" sz="2000" dirty="0" smtClean="0"/>
            </a:br>
            <a:r>
              <a:rPr lang="ru-RU" sz="2000" dirty="0" smtClean="0"/>
              <a:t>Е.В. Карпова.  «Дидактические игры в начальный период обучения» 1997 г.</a:t>
            </a:r>
            <a:br>
              <a:rPr lang="ru-RU" sz="2000" dirty="0" smtClean="0"/>
            </a:br>
            <a:r>
              <a:rPr lang="ru-RU" sz="2000" dirty="0" smtClean="0"/>
              <a:t>Н.Н. Авдеева   Г.Б. Степанова  «Жизнь вокруг нас» 2003 г.</a:t>
            </a:r>
            <a:br>
              <a:rPr lang="ru-RU" sz="2000" dirty="0" smtClean="0"/>
            </a:br>
            <a:r>
              <a:rPr lang="ru-RU" sz="2000" dirty="0" smtClean="0"/>
              <a:t>С.Н. Николаева  «Эколог в детском саду» М., 2003 г.</a:t>
            </a:r>
            <a:br>
              <a:rPr lang="ru-RU" sz="2000" dirty="0" smtClean="0"/>
            </a:br>
            <a:r>
              <a:rPr lang="ru-RU" sz="2000" dirty="0" smtClean="0"/>
              <a:t>Е.И. Удальцова  «Дидактические игры в воспитании и обучении дошкольников»</a:t>
            </a:r>
            <a:br>
              <a:rPr lang="ru-RU" sz="2000" dirty="0" smtClean="0"/>
            </a:br>
            <a:r>
              <a:rPr lang="ru-RU" sz="2000" dirty="0" smtClean="0"/>
              <a:t>Минск, 1975 г.</a:t>
            </a:r>
            <a:br>
              <a:rPr lang="ru-RU" sz="2000" dirty="0" smtClean="0"/>
            </a:br>
            <a:r>
              <a:rPr lang="ru-RU" sz="2000" dirty="0" smtClean="0"/>
              <a:t>М.В. </a:t>
            </a:r>
            <a:r>
              <a:rPr lang="ru-RU" sz="2000" dirty="0" err="1" smtClean="0"/>
              <a:t>Лучинин</a:t>
            </a:r>
            <a:r>
              <a:rPr lang="ru-RU" sz="2000" dirty="0" smtClean="0"/>
              <a:t>  «Детям о природе» М., 1989 г.</a:t>
            </a:r>
            <a:br>
              <a:rPr lang="ru-RU" sz="2000" dirty="0" smtClean="0"/>
            </a:br>
            <a:r>
              <a:rPr lang="ru-RU" sz="2000" dirty="0" smtClean="0"/>
              <a:t>О.А. </a:t>
            </a:r>
            <a:r>
              <a:rPr lang="ru-RU" sz="2000" dirty="0" err="1" smtClean="0"/>
              <a:t>Воронкевич</a:t>
            </a:r>
            <a:r>
              <a:rPr lang="ru-RU" sz="2000" dirty="0" smtClean="0"/>
              <a:t>  «Добро пожаловать в экологию» М., 2005 г.</a:t>
            </a:r>
            <a:br>
              <a:rPr lang="ru-RU" sz="2000" dirty="0" smtClean="0"/>
            </a:br>
            <a:r>
              <a:rPr lang="ru-RU" sz="2000" dirty="0" smtClean="0"/>
              <a:t>Л.А. </a:t>
            </a:r>
            <a:r>
              <a:rPr lang="ru-RU" sz="2000" dirty="0" err="1" smtClean="0"/>
              <a:t>Венгер</a:t>
            </a:r>
            <a:r>
              <a:rPr lang="ru-RU" sz="2000" dirty="0" smtClean="0"/>
              <a:t>  «Дидактические игры в детском саду» 2002 г.</a:t>
            </a:r>
            <a:br>
              <a:rPr lang="ru-RU" sz="2000" dirty="0" smtClean="0"/>
            </a:br>
            <a:r>
              <a:rPr lang="ru-RU" sz="2000" dirty="0" smtClean="0"/>
              <a:t>А.К </a:t>
            </a:r>
            <a:r>
              <a:rPr lang="ru-RU" sz="2000" dirty="0"/>
              <a:t>Бондаренко  «Дидактические игры в детском </a:t>
            </a:r>
            <a:r>
              <a:rPr lang="ru-RU" sz="2000" dirty="0" smtClean="0"/>
              <a:t>саду». Пособие для воспитателей.  М., 1985 г. </a:t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7185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ru-RU" sz="2700" dirty="0"/>
              <a:t>Дидактическая </a:t>
            </a:r>
            <a:r>
              <a:rPr lang="ru-RU" sz="2700" dirty="0" smtClean="0"/>
              <a:t>игра-это игра с правилами, с готовым содержанием для активной образовательной деятельности.</a:t>
            </a:r>
            <a:br>
              <a:rPr lang="ru-RU" sz="2700" dirty="0" smtClean="0"/>
            </a:br>
            <a:r>
              <a:rPr lang="ru-RU" sz="2700" dirty="0" smtClean="0"/>
              <a:t>Игры направлены на решение конкретных задач обучения, но в тоже время в них проявляется воспитательное и развивающие влияние игровой деятельности.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076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«Мир окружающий ребёнка-это прежде всего мир Природы с безграничным богатством явлений с неисчерпаемой красотой. Здесь, в природе, вечный источник детского разума.»</a:t>
            </a:r>
            <a:br>
              <a:rPr lang="ru-RU" sz="2400" dirty="0" smtClean="0"/>
            </a:br>
            <a:r>
              <a:rPr lang="ru-RU" sz="2400" dirty="0" smtClean="0"/>
              <a:t>В.А. Сухомлинский.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Из исследований в области экологического образования детей дошкольного возраста (В.П. Арсентьева, Н.Н. Вересова, Т.А. Маркова, М.Ю. Попова) следует, что ребёнок должен получать начальные следования о природе и целесообразности бережного отношения к растениям, животным, о сохранении чистоты воздуха Земли, воды.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7104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3960440"/>
          </a:xfrm>
        </p:spPr>
        <p:txBody>
          <a:bodyPr>
            <a:noAutofit/>
          </a:bodyPr>
          <a:lstStyle/>
          <a:p>
            <a:r>
              <a:rPr lang="ru-RU" sz="2400" dirty="0"/>
              <a:t>Дидактические игры экологического содержания рассмотрены в работе. С.Н. Николаевой, Н.Н. Кондратьевой. 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>Эти </a:t>
            </a:r>
            <a:r>
              <a:rPr lang="ru-RU" sz="2400" dirty="0"/>
              <a:t>игры тренируют в ребёнке мыслительные способности,  развивают общительность, умение строить взаимоотношения,</a:t>
            </a:r>
            <a:br>
              <a:rPr lang="ru-RU" sz="2400" dirty="0"/>
            </a:br>
            <a:r>
              <a:rPr lang="ru-RU" sz="2400" dirty="0"/>
              <a:t>  подчиняться установленным в игре правилам.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Нельзя не отметить и то, что дидактические игры способствуют становлению личностных качеств детей: способность играть вместе, договариваться в процессе игры.</a:t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227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87424"/>
            <a:ext cx="8229600" cy="7245424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Цели и задачи дидактической игры.</a:t>
            </a:r>
            <a:br>
              <a:rPr lang="ru-RU" sz="1800" dirty="0" smtClean="0"/>
            </a:br>
            <a:r>
              <a:rPr lang="ru-RU" sz="1800" dirty="0" smtClean="0"/>
              <a:t>Цель: Формирование экологических представлений посредством игры.</a:t>
            </a:r>
            <a:br>
              <a:rPr lang="ru-RU" sz="1800" dirty="0" smtClean="0"/>
            </a:br>
            <a:r>
              <a:rPr lang="ru-RU" sz="1800" dirty="0" smtClean="0"/>
              <a:t>Задачи.</a:t>
            </a:r>
            <a:br>
              <a:rPr lang="ru-RU" sz="1800" dirty="0" smtClean="0"/>
            </a:br>
            <a:r>
              <a:rPr lang="ru-RU" sz="1800" dirty="0" smtClean="0"/>
              <a:t>Образовательные:</a:t>
            </a:r>
            <a:br>
              <a:rPr lang="ru-RU" sz="1800" dirty="0" smtClean="0"/>
            </a:br>
            <a:r>
              <a:rPr lang="ru-RU" sz="1800" dirty="0" smtClean="0"/>
              <a:t>Формировать у детей знание о связи живых организмов со средой обитания и приспособленности к ней.</a:t>
            </a:r>
            <a:br>
              <a:rPr lang="ru-RU" sz="1800" dirty="0" smtClean="0"/>
            </a:br>
            <a:r>
              <a:rPr lang="ru-RU" sz="1800" dirty="0" smtClean="0"/>
              <a:t>Дать представление о многообразии живых организмов и их экологическое единство.</a:t>
            </a:r>
            <a:br>
              <a:rPr lang="ru-RU" sz="1800" dirty="0" smtClean="0"/>
            </a:br>
            <a:r>
              <a:rPr lang="ru-RU" sz="1800" dirty="0" smtClean="0"/>
              <a:t>Формировать у детей знания о влиянии окружающей среды на здоровье и нормальную жизнь человека.</a:t>
            </a:r>
            <a:br>
              <a:rPr lang="ru-RU" sz="1800" dirty="0" smtClean="0"/>
            </a:br>
            <a:r>
              <a:rPr lang="ru-RU" sz="1800" dirty="0" smtClean="0"/>
              <a:t>Формировать представления о защите животных и растений.</a:t>
            </a:r>
            <a:br>
              <a:rPr lang="ru-RU" sz="1800" dirty="0" smtClean="0"/>
            </a:br>
            <a:r>
              <a:rPr lang="ru-RU" sz="1800" dirty="0" smtClean="0"/>
              <a:t>Формировать трудовые навыки.</a:t>
            </a:r>
            <a:br>
              <a:rPr lang="ru-RU" sz="1800" dirty="0" smtClean="0"/>
            </a:br>
            <a:r>
              <a:rPr lang="ru-RU" sz="1800" dirty="0" smtClean="0"/>
              <a:t>Развивающие:</a:t>
            </a:r>
            <a:br>
              <a:rPr lang="ru-RU" sz="1800" dirty="0" smtClean="0"/>
            </a:br>
            <a:r>
              <a:rPr lang="ru-RU" sz="1800" dirty="0" smtClean="0"/>
              <a:t>Развивать у детей познавательную активность, мыслительные способности, умение сравнивать, сопоставлять, группировать, классифицировать.</a:t>
            </a:r>
            <a:br>
              <a:rPr lang="ru-RU" sz="1800" dirty="0" smtClean="0"/>
            </a:br>
            <a:r>
              <a:rPr lang="ru-RU" sz="1800" dirty="0" smtClean="0"/>
              <a:t>Развивать зрительное восприятие, слуховое внимание, речь, активизировать словарь.</a:t>
            </a:r>
            <a:br>
              <a:rPr lang="ru-RU" sz="1800" dirty="0" smtClean="0"/>
            </a:br>
            <a:r>
              <a:rPr lang="ru-RU" sz="1800" dirty="0" smtClean="0"/>
              <a:t>Воспитательные:</a:t>
            </a:r>
            <a:br>
              <a:rPr lang="ru-RU" sz="1800" dirty="0" smtClean="0"/>
            </a:br>
            <a:r>
              <a:rPr lang="ru-RU" sz="1800" dirty="0" smtClean="0"/>
              <a:t>Воспитывать личные качества детей: способность играть вместе, договариваться в процессе игры.</a:t>
            </a:r>
            <a:br>
              <a:rPr lang="ru-RU" sz="1800" dirty="0" smtClean="0"/>
            </a:br>
            <a:r>
              <a:rPr lang="ru-RU" sz="1800" dirty="0" smtClean="0"/>
              <a:t>Воспитывать любовь, бережное и заботливое отношение ко всему живому на Земле, воспитывать эстетические чувства.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5789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>Существует несколько видов дидактической игры.</a:t>
            </a:r>
            <a:br>
              <a:rPr lang="ru-RU" sz="1800" dirty="0" smtClean="0"/>
            </a:br>
            <a:r>
              <a:rPr lang="ru-RU" sz="1800" dirty="0" smtClean="0"/>
              <a:t>Дидактической игры по содержанию можно разделить на три вида:</a:t>
            </a:r>
            <a:br>
              <a:rPr lang="ru-RU" sz="1800" dirty="0" smtClean="0"/>
            </a:br>
            <a:r>
              <a:rPr lang="ru-RU" sz="1800" b="1" dirty="0" smtClean="0"/>
              <a:t>Игры с предметами </a:t>
            </a:r>
            <a:r>
              <a:rPr lang="ru-RU" sz="1800" dirty="0" smtClean="0"/>
              <a:t>(используются игрушки, реальные предметы, объекты природы: овощи, фрукты, шишки, листья, семена, камушки, ракушки) «Чудесный мешочек», «Вершки и корешки», «Чьи детки на этой ветке» и т.д.</a:t>
            </a:r>
            <a:br>
              <a:rPr lang="ru-RU" sz="1800" dirty="0" smtClean="0"/>
            </a:br>
            <a:r>
              <a:rPr lang="ru-RU" sz="1800" dirty="0" smtClean="0"/>
              <a:t>Основные игровые действия с ними: </a:t>
            </a:r>
            <a:r>
              <a:rPr lang="ru-RU" sz="1800" dirty="0" err="1" smtClean="0"/>
              <a:t>нанизование</a:t>
            </a:r>
            <a:r>
              <a:rPr lang="ru-RU" sz="1800" dirty="0" smtClean="0"/>
              <a:t>, </a:t>
            </a:r>
            <a:r>
              <a:rPr lang="ru-RU" sz="1800" dirty="0" err="1" smtClean="0"/>
              <a:t>выкладование</a:t>
            </a:r>
            <a:r>
              <a:rPr lang="ru-RU" sz="1800" dirty="0" smtClean="0"/>
              <a:t>, собирание целого из частей.</a:t>
            </a:r>
            <a:br>
              <a:rPr lang="ru-RU" sz="1800" dirty="0" smtClean="0"/>
            </a:br>
            <a:r>
              <a:rPr lang="ru-RU" sz="1800" dirty="0" smtClean="0"/>
              <a:t>Эти игры особенно важны в работе с детьми с нарушением зрения, так как в значительной степени способствуют обогащению и уточнению предметных представлений, развивают чувства цвета, величины, формы.</a:t>
            </a:r>
            <a:br>
              <a:rPr lang="ru-RU" sz="1800" dirty="0" smtClean="0"/>
            </a:br>
            <a:r>
              <a:rPr lang="ru-RU" sz="1800" b="1" dirty="0" smtClean="0"/>
              <a:t>Настольно печатные игры </a:t>
            </a:r>
            <a:r>
              <a:rPr lang="ru-RU" sz="1800" dirty="0" smtClean="0"/>
              <a:t>(парные картинки, лото, домино, лабиринты, разрезные картинки, кубики, </a:t>
            </a:r>
            <a:r>
              <a:rPr lang="ru-RU" sz="1800" dirty="0" err="1" smtClean="0"/>
              <a:t>пазлы</a:t>
            </a:r>
            <a:r>
              <a:rPr lang="ru-RU" sz="1800" dirty="0" smtClean="0"/>
              <a:t>). «Зоологическое лото», «Четыре времени года», « Ягоды и фрукты», «Подбери листья» и т.д.</a:t>
            </a:r>
            <a:br>
              <a:rPr lang="ru-RU" sz="1800" dirty="0" smtClean="0"/>
            </a:br>
            <a:r>
              <a:rPr lang="ru-RU" sz="1800" dirty="0" smtClean="0"/>
              <a:t>Учат детей с нарушением зрения просматривать иллюстративный  материал, осмысливать изображенное, формировать умение по слову восстанавливать образ предмета, </a:t>
            </a:r>
            <a:r>
              <a:rPr lang="ru-RU" sz="1800" dirty="0"/>
              <a:t>у</a:t>
            </a:r>
            <a:r>
              <a:rPr lang="ru-RU" sz="1800" dirty="0" smtClean="0"/>
              <a:t>точняют и расширяют представление детей об окружающем мире, развивают зрительное восприятие.</a:t>
            </a:r>
            <a:br>
              <a:rPr lang="ru-RU" sz="1800" dirty="0" smtClean="0"/>
            </a:br>
            <a:r>
              <a:rPr lang="ru-RU" sz="1800" b="1" dirty="0" smtClean="0"/>
              <a:t>Словесные игры  </a:t>
            </a:r>
            <a:r>
              <a:rPr lang="ru-RU" sz="1800" dirty="0" smtClean="0"/>
              <a:t>не требуют никакого оборудования «Кто летает, бегает, прыгает», «В воде, в воздухе на земле», «Нужно-не нужно» и др.</a:t>
            </a:r>
            <a:br>
              <a:rPr lang="ru-RU" sz="1800" dirty="0" smtClean="0"/>
            </a:br>
            <a:r>
              <a:rPr lang="ru-RU" sz="1800" dirty="0" smtClean="0"/>
              <a:t>Использование словесных дидактических игр в обучении детей с нарушением зрения обеспечивает возможности уточнения конкретизации образов предметов и развития описательной речи, закрепляют знания о функциях тех или иных предметов, развивают внимание, сообразительность быстроту реакции.</a:t>
            </a:r>
            <a:br>
              <a:rPr lang="ru-RU" sz="1800" dirty="0" smtClean="0"/>
            </a:br>
            <a:r>
              <a:rPr lang="ru-RU" sz="1800" b="1" dirty="0" smtClean="0"/>
              <a:t>Дидактические игры </a:t>
            </a:r>
            <a:r>
              <a:rPr lang="ru-RU" sz="1800" dirty="0" smtClean="0"/>
              <a:t>способствуют осознанию детьми использования зрения при выделении различных свойств и признаков предметов.</a:t>
            </a:r>
            <a:br>
              <a:rPr lang="ru-RU" sz="1800" dirty="0" smtClean="0"/>
            </a:br>
            <a:r>
              <a:rPr lang="ru-RU" sz="1800" dirty="0" smtClean="0"/>
              <a:t>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6557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4104456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Для проведения дидактических игр необходимо использовать методы и приёмы.</a:t>
            </a:r>
            <a:br>
              <a:rPr lang="ru-RU" sz="2400" dirty="0" smtClean="0"/>
            </a:br>
            <a:r>
              <a:rPr lang="ru-RU" sz="2400" dirty="0" smtClean="0"/>
              <a:t>Игровой метод: сюрпризные моменты, загадки, считалки, элементы соревнования.</a:t>
            </a:r>
            <a:br>
              <a:rPr lang="ru-RU" sz="2400" dirty="0" smtClean="0"/>
            </a:br>
            <a:r>
              <a:rPr lang="ru-RU" sz="2400" dirty="0" smtClean="0"/>
              <a:t>Словесный метод: беседа для уточнения знаний, объяснение правил, анализ деятельности.</a:t>
            </a:r>
            <a:br>
              <a:rPr lang="ru-RU" sz="2400" dirty="0" smtClean="0"/>
            </a:br>
            <a:r>
              <a:rPr lang="ru-RU" sz="2400" dirty="0" smtClean="0"/>
              <a:t>Наглядный метод: использование игрушек, картин, иллюстраций, предметов природного и бросового материала, показ игровых действий.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5727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2576"/>
            <a:ext cx="4644008" cy="32724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3776" y="3506341"/>
            <a:ext cx="4667784" cy="33569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4" y="0"/>
            <a:ext cx="4355975" cy="328498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8023" y="3506341"/>
            <a:ext cx="4355975" cy="335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90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9525" y="-12669"/>
            <a:ext cx="4437509" cy="3429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0"/>
            <a:ext cx="4499992" cy="3429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645024"/>
            <a:ext cx="4427984" cy="32129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3645024"/>
            <a:ext cx="4499992" cy="3212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5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517</TotalTime>
  <Words>101</Words>
  <Application>Microsoft Office PowerPoint</Application>
  <PresentationFormat>Экран (4:3)</PresentationFormat>
  <Paragraphs>18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    Муниципальное бюджетное дошкольное образовательное учреждение городского округа Королёва Московской области  «Детский сад компенсирующего вида № 12  «СКАЗКА»  Дидактическая игра-средство формирования  экологических представлений у детей с нарушением зрения.  Разработала и провела Воспитатель: Чувелёва Г. В.     Королёв 2016-2017  </vt:lpstr>
      <vt:lpstr>Дидактическая игра-это игра с правилами, с готовым содержанием для активной образовательной деятельности. Игры направлены на решение конкретных задач обучения, но в тоже время в них проявляется воспитательное и развивающие влияние игровой деятельности. </vt:lpstr>
      <vt:lpstr>«Мир окружающий ребёнка-это прежде всего мир Природы с безграничным богатством явлений с неисчерпаемой красотой. Здесь, в природе, вечный источник детского разума.» В.А. Сухомлинский.  Из исследований в области экологического образования детей дошкольного возраста (В.П. Арсентьева, Н.Н. Вересова, Т.А. Маркова, М.Ю. Попова) следует, что ребёнок должен получать начальные следования о природе и целесообразности бережного отношения к растениям, животным, о сохранении чистоты воздуха Земли, воды.   </vt:lpstr>
      <vt:lpstr>Дидактические игры экологического содержания рассмотрены в работе. С.Н. Николаевой, Н.Н. Кондратьевой.   Эти игры тренируют в ребёнке мыслительные способности,  развивают общительность, умение строить взаимоотношения,   подчиняться установленным в игре правилам. Нельзя не отметить и то, что дидактические игры способствуют становлению личностных качеств детей: способность играть вместе, договариваться в процессе игры. </vt:lpstr>
      <vt:lpstr>Цели и задачи дидактической игры. Цель: Формирование экологических представлений посредством игры. Задачи. Образовательные: Формировать у детей знание о связи живых организмов со средой обитания и приспособленности к ней. Дать представление о многообразии живых организмов и их экологическое единство. Формировать у детей знания о влиянии окружающей среды на здоровье и нормальную жизнь человека. Формировать представления о защите животных и растений. Формировать трудовые навыки. Развивающие: Развивать у детей познавательную активность, мыслительные способности, умение сравнивать, сопоставлять, группировать, классифицировать. Развивать зрительное восприятие, слуховое внимание, речь, активизировать словарь. Воспитательные: Воспитывать личные качества детей: способность играть вместе, договариваться в процессе игры. Воспитывать любовь, бережное и заботливое отношение ко всему живому на Земле, воспитывать эстетические чувства.</vt:lpstr>
      <vt:lpstr>Существует несколько видов дидактической игры. Дидактической игры по содержанию можно разделить на три вида: Игры с предметами (используются игрушки, реальные предметы, объекты природы: овощи, фрукты, шишки, листья, семена, камушки, ракушки) «Чудесный мешочек», «Вершки и корешки», «Чьи детки на этой ветке» и т.д. Основные игровые действия с ними: нанизование, выкладование, собирание целого из частей. Эти игры особенно важны в работе с детьми с нарушением зрения, так как в значительной степени способствуют обогащению и уточнению предметных представлений, развивают чувства цвета, величины, формы. Настольно печатные игры (парные картинки, лото, домино, лабиринты, разрезные картинки, кубики, пазлы). «Зоологическое лото», «Четыре времени года», « Ягоды и фрукты», «Подбери листья» и т.д. Учат детей с нарушением зрения просматривать иллюстративный  материал, осмысливать изображенное, формировать умение по слову восстанавливать образ предмета, уточняют и расширяют представление детей об окружающем мире, развивают зрительное восприятие. Словесные игры  не требуют никакого оборудования «Кто летает, бегает, прыгает», «В воде, в воздухе на земле», «Нужно-не нужно» и др. Использование словесных дидактических игр в обучении детей с нарушением зрения обеспечивает возможности уточнения конкретизации образов предметов и развития описательной речи, закрепляют знания о функциях тех или иных предметов, развивают внимание, сообразительность быстроту реакции. Дидактические игры способствуют осознанию детьми использования зрения при выделении различных свойств и признаков предметов.  </vt:lpstr>
      <vt:lpstr>Для проведения дидактических игр необходимо использовать методы и приёмы. Игровой метод: сюрпризные моменты, загадки, считалки, элементы соревнования. Словесный метод: беседа для уточнения знаний, объяснение правил, анализ деятельности. Наглядный метод: использование игрушек, картин, иллюстраций, предметов природного и бросового материала, показ игровых действий.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игра-средство формирования  экологических представлений у детей с нарушением зрения.</dc:title>
  <dc:creator>GALINA</dc:creator>
  <cp:lastModifiedBy>Олег</cp:lastModifiedBy>
  <cp:revision>69</cp:revision>
  <dcterms:created xsi:type="dcterms:W3CDTF">2017-03-02T14:07:33Z</dcterms:created>
  <dcterms:modified xsi:type="dcterms:W3CDTF">2017-06-20T15:37:32Z</dcterms:modified>
</cp:coreProperties>
</file>